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1675" r:id="rId2"/>
    <p:sldId id="1404" r:id="rId3"/>
    <p:sldId id="1605" r:id="rId4"/>
    <p:sldId id="1684" r:id="rId5"/>
    <p:sldId id="1676" r:id="rId6"/>
    <p:sldId id="1648" r:id="rId7"/>
    <p:sldId id="1608" r:id="rId8"/>
    <p:sldId id="1677" r:id="rId9"/>
    <p:sldId id="1678" r:id="rId10"/>
    <p:sldId id="1681" r:id="rId11"/>
    <p:sldId id="1683" r:id="rId12"/>
    <p:sldId id="1687" r:id="rId13"/>
    <p:sldId id="1688" r:id="rId14"/>
    <p:sldId id="1689" r:id="rId15"/>
    <p:sldId id="1690" r:id="rId16"/>
    <p:sldId id="1691" r:id="rId17"/>
    <p:sldId id="1713" r:id="rId18"/>
    <p:sldId id="1714" r:id="rId19"/>
    <p:sldId id="1715" r:id="rId20"/>
    <p:sldId id="1716" r:id="rId21"/>
    <p:sldId id="1717" r:id="rId22"/>
    <p:sldId id="1718" r:id="rId23"/>
    <p:sldId id="1719" r:id="rId24"/>
    <p:sldId id="1720" r:id="rId25"/>
    <p:sldId id="1721" r:id="rId26"/>
    <p:sldId id="1692" r:id="rId27"/>
    <p:sldId id="1693" r:id="rId28"/>
    <p:sldId id="1722" r:id="rId29"/>
    <p:sldId id="1685" r:id="rId30"/>
    <p:sldId id="1723" r:id="rId31"/>
    <p:sldId id="1694" r:id="rId32"/>
    <p:sldId id="1695" r:id="rId33"/>
    <p:sldId id="1725" r:id="rId34"/>
    <p:sldId id="1697" r:id="rId35"/>
    <p:sldId id="1698" r:id="rId36"/>
    <p:sldId id="1699" r:id="rId37"/>
    <p:sldId id="1700" r:id="rId38"/>
    <p:sldId id="1726" r:id="rId39"/>
    <p:sldId id="1727" r:id="rId40"/>
    <p:sldId id="1728" r:id="rId41"/>
    <p:sldId id="1729" r:id="rId42"/>
    <p:sldId id="1730" r:id="rId43"/>
    <p:sldId id="1702" r:id="rId44"/>
    <p:sldId id="1669" r:id="rId45"/>
    <p:sldId id="1731" r:id="rId46"/>
    <p:sldId id="1732" r:id="rId47"/>
    <p:sldId id="1733" r:id="rId48"/>
    <p:sldId id="1686" r:id="rId49"/>
    <p:sldId id="167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77B9B9"/>
    <a:srgbClr val="00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D3C99-C03E-4F5F-AF3E-DF12BA238933}" v="41" dt="2024-03-04T01:30:47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1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88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, Qi" userId="339b946e-f9ca-4040-bc82-18aaec23f2c4" providerId="ADAL" clId="{5B17CD41-1AF8-4049-A595-A788FF4BC1D4}"/>
    <pc:docChg chg="modSld">
      <pc:chgData name="Zhang, Qi" userId="339b946e-f9ca-4040-bc82-18aaec23f2c4" providerId="ADAL" clId="{5B17CD41-1AF8-4049-A595-A788FF4BC1D4}" dt="2019-03-26T17:21:08.213" v="0" actId="20577"/>
      <pc:docMkLst>
        <pc:docMk/>
      </pc:docMkLst>
      <pc:sldChg chg="modSp">
        <pc:chgData name="Zhang, Qi" userId="339b946e-f9ca-4040-bc82-18aaec23f2c4" providerId="ADAL" clId="{5B17CD41-1AF8-4049-A595-A788FF4BC1D4}" dt="2019-03-26T17:21:08.213" v="0" actId="20577"/>
        <pc:sldMkLst>
          <pc:docMk/>
          <pc:sldMk cId="3917903482" sldId="1667"/>
        </pc:sldMkLst>
        <pc:spChg chg="mod">
          <ac:chgData name="Zhang, Qi" userId="339b946e-f9ca-4040-bc82-18aaec23f2c4" providerId="ADAL" clId="{5B17CD41-1AF8-4049-A595-A788FF4BC1D4}" dt="2019-03-26T17:21:08.213" v="0" actId="20577"/>
          <ac:spMkLst>
            <pc:docMk/>
            <pc:sldMk cId="3917903482" sldId="1667"/>
            <ac:spMk id="3" creationId="{3D42E522-7096-40BF-B7B4-F0233BEB52A0}"/>
          </ac:spMkLst>
        </pc:spChg>
      </pc:sldChg>
    </pc:docChg>
  </pc:docChgLst>
  <pc:docChgLst>
    <pc:chgData name="Zhang, Qi" userId="339b946e-f9ca-4040-bc82-18aaec23f2c4" providerId="ADAL" clId="{4FEFE662-2D01-4959-A85F-6D9D041CDAC7}"/>
    <pc:docChg chg="undo custSel delSld modSld">
      <pc:chgData name="Zhang, Qi" userId="339b946e-f9ca-4040-bc82-18aaec23f2c4" providerId="ADAL" clId="{4FEFE662-2D01-4959-A85F-6D9D041CDAC7}" dt="2022-02-22T03:38:52.351" v="458" actId="164"/>
      <pc:docMkLst>
        <pc:docMk/>
      </pc:docMkLst>
      <pc:sldChg chg="addSp delSp modSp mod">
        <pc:chgData name="Zhang, Qi" userId="339b946e-f9ca-4040-bc82-18aaec23f2c4" providerId="ADAL" clId="{4FEFE662-2D01-4959-A85F-6D9D041CDAC7}" dt="2022-02-22T02:59:49.395" v="425" actId="6549"/>
        <pc:sldMkLst>
          <pc:docMk/>
          <pc:sldMk cId="3182710810" sldId="1605"/>
        </pc:sldMkLst>
        <pc:spChg chg="mod">
          <ac:chgData name="Zhang, Qi" userId="339b946e-f9ca-4040-bc82-18aaec23f2c4" providerId="ADAL" clId="{4FEFE662-2D01-4959-A85F-6D9D041CDAC7}" dt="2022-02-22T02:09:21.802" v="4" actId="1076"/>
          <ac:spMkLst>
            <pc:docMk/>
            <pc:sldMk cId="3182710810" sldId="1605"/>
            <ac:spMk id="3" creationId="{3D42E522-7096-40BF-B7B4-F0233BEB52A0}"/>
          </ac:spMkLst>
        </pc:spChg>
        <pc:spChg chg="add mod">
          <ac:chgData name="Zhang, Qi" userId="339b946e-f9ca-4040-bc82-18aaec23f2c4" providerId="ADAL" clId="{4FEFE662-2D01-4959-A85F-6D9D041CDAC7}" dt="2022-02-22T02:59:49.395" v="425" actId="6549"/>
          <ac:spMkLst>
            <pc:docMk/>
            <pc:sldMk cId="3182710810" sldId="1605"/>
            <ac:spMk id="9" creationId="{2E23E4DB-B4D2-4422-BC6A-D33249FC94B5}"/>
          </ac:spMkLst>
        </pc:spChg>
        <pc:spChg chg="add del">
          <ac:chgData name="Zhang, Qi" userId="339b946e-f9ca-4040-bc82-18aaec23f2c4" providerId="ADAL" clId="{4FEFE662-2D01-4959-A85F-6D9D041CDAC7}" dt="2022-02-22T02:12:28.209" v="163" actId="478"/>
          <ac:spMkLst>
            <pc:docMk/>
            <pc:sldMk cId="3182710810" sldId="1605"/>
            <ac:spMk id="10" creationId="{AC9FEA3E-B5C7-4908-BBF8-EA4C39AE7177}"/>
          </ac:spMkLst>
        </pc:spChg>
        <pc:spChg chg="add mod">
          <ac:chgData name="Zhang, Qi" userId="339b946e-f9ca-4040-bc82-18aaec23f2c4" providerId="ADAL" clId="{4FEFE662-2D01-4959-A85F-6D9D041CDAC7}" dt="2022-02-22T02:12:57.466" v="172" actId="14100"/>
          <ac:spMkLst>
            <pc:docMk/>
            <pc:sldMk cId="3182710810" sldId="1605"/>
            <ac:spMk id="11" creationId="{05CE13DF-6DDB-42C0-B18D-9640488B7720}"/>
          </ac:spMkLst>
        </pc:spChg>
        <pc:picChg chg="mod">
          <ac:chgData name="Zhang, Qi" userId="339b946e-f9ca-4040-bc82-18aaec23f2c4" providerId="ADAL" clId="{4FEFE662-2D01-4959-A85F-6D9D041CDAC7}" dt="2022-02-22T02:09:24.872" v="5" actId="1076"/>
          <ac:picMkLst>
            <pc:docMk/>
            <pc:sldMk cId="3182710810" sldId="1605"/>
            <ac:picMk id="5" creationId="{00647D00-1D1E-43FC-B5F7-3616779909DC}"/>
          </ac:picMkLst>
        </pc:picChg>
        <pc:picChg chg="del">
          <ac:chgData name="Zhang, Qi" userId="339b946e-f9ca-4040-bc82-18aaec23f2c4" providerId="ADAL" clId="{4FEFE662-2D01-4959-A85F-6D9D041CDAC7}" dt="2022-02-22T02:09:14.153" v="0" actId="478"/>
          <ac:picMkLst>
            <pc:docMk/>
            <pc:sldMk cId="3182710810" sldId="1605"/>
            <ac:picMk id="6" creationId="{DA1FC233-C834-473C-BDBF-9DB896634CE8}"/>
          </ac:picMkLst>
        </pc:picChg>
        <pc:picChg chg="add mod">
          <ac:chgData name="Zhang, Qi" userId="339b946e-f9ca-4040-bc82-18aaec23f2c4" providerId="ADAL" clId="{4FEFE662-2D01-4959-A85F-6D9D041CDAC7}" dt="2022-02-22T02:09:26.781" v="6" actId="1076"/>
          <ac:picMkLst>
            <pc:docMk/>
            <pc:sldMk cId="3182710810" sldId="1605"/>
            <ac:picMk id="8" creationId="{6EE7E462-C2C6-4B5D-A5F9-EAEA48BAAA5E}"/>
          </ac:picMkLst>
        </pc:picChg>
      </pc:sldChg>
      <pc:sldChg chg="addSp delSp modSp mod">
        <pc:chgData name="Zhang, Qi" userId="339b946e-f9ca-4040-bc82-18aaec23f2c4" providerId="ADAL" clId="{4FEFE662-2D01-4959-A85F-6D9D041CDAC7}" dt="2022-02-22T02:30:26.109" v="271" actId="1076"/>
        <pc:sldMkLst>
          <pc:docMk/>
          <pc:sldMk cId="3316902123" sldId="1608"/>
        </pc:sldMkLst>
        <pc:picChg chg="del">
          <ac:chgData name="Zhang, Qi" userId="339b946e-f9ca-4040-bc82-18aaec23f2c4" providerId="ADAL" clId="{4FEFE662-2D01-4959-A85F-6D9D041CDAC7}" dt="2022-02-22T02:30:17.286" v="266" actId="478"/>
          <ac:picMkLst>
            <pc:docMk/>
            <pc:sldMk cId="3316902123" sldId="1608"/>
            <ac:picMk id="6" creationId="{AB0042E3-1CEF-4E6A-92E2-3262331488C1}"/>
          </ac:picMkLst>
        </pc:picChg>
        <pc:picChg chg="mod">
          <ac:chgData name="Zhang, Qi" userId="339b946e-f9ca-4040-bc82-18aaec23f2c4" providerId="ADAL" clId="{4FEFE662-2D01-4959-A85F-6D9D041CDAC7}" dt="2022-02-22T02:30:24.539" v="270" actId="1076"/>
          <ac:picMkLst>
            <pc:docMk/>
            <pc:sldMk cId="3316902123" sldId="1608"/>
            <ac:picMk id="7" creationId="{85DE8D76-6FEA-4681-A073-86399D24DA17}"/>
          </ac:picMkLst>
        </pc:picChg>
        <pc:picChg chg="add mod">
          <ac:chgData name="Zhang, Qi" userId="339b946e-f9ca-4040-bc82-18aaec23f2c4" providerId="ADAL" clId="{4FEFE662-2D01-4959-A85F-6D9D041CDAC7}" dt="2022-02-22T02:30:26.109" v="271" actId="1076"/>
          <ac:picMkLst>
            <pc:docMk/>
            <pc:sldMk cId="3316902123" sldId="1608"/>
            <ac:picMk id="8" creationId="{100D6BFA-3360-4756-8929-36EC5C8054F1}"/>
          </ac:picMkLst>
        </pc:picChg>
      </pc:sldChg>
      <pc:sldChg chg="addSp modSp mod">
        <pc:chgData name="Zhang, Qi" userId="339b946e-f9ca-4040-bc82-18aaec23f2c4" providerId="ADAL" clId="{4FEFE662-2D01-4959-A85F-6D9D041CDAC7}" dt="2022-02-22T02:29:07.679" v="265" actId="20577"/>
        <pc:sldMkLst>
          <pc:docMk/>
          <pc:sldMk cId="3420819631" sldId="1648"/>
        </pc:sldMkLst>
        <pc:spChg chg="mod">
          <ac:chgData name="Zhang, Qi" userId="339b946e-f9ca-4040-bc82-18aaec23f2c4" providerId="ADAL" clId="{4FEFE662-2D01-4959-A85F-6D9D041CDAC7}" dt="2022-02-22T02:28:12.130" v="251" actId="14100"/>
          <ac:spMkLst>
            <pc:docMk/>
            <pc:sldMk cId="3420819631" sldId="1648"/>
            <ac:spMk id="2" creationId="{37267AE8-7889-4C19-BA5B-5FD8676EF723}"/>
          </ac:spMkLst>
        </pc:spChg>
        <pc:spChg chg="mod">
          <ac:chgData name="Zhang, Qi" userId="339b946e-f9ca-4040-bc82-18aaec23f2c4" providerId="ADAL" clId="{4FEFE662-2D01-4959-A85F-6D9D041CDAC7}" dt="2022-02-22T02:29:07.679" v="265" actId="20577"/>
          <ac:spMkLst>
            <pc:docMk/>
            <pc:sldMk cId="3420819631" sldId="1648"/>
            <ac:spMk id="3" creationId="{3D42E522-7096-40BF-B7B4-F0233BEB52A0}"/>
          </ac:spMkLst>
        </pc:spChg>
        <pc:spChg chg="mod">
          <ac:chgData name="Zhang, Qi" userId="339b946e-f9ca-4040-bc82-18aaec23f2c4" providerId="ADAL" clId="{4FEFE662-2D01-4959-A85F-6D9D041CDAC7}" dt="2022-02-22T02:28:01.623" v="248" actId="164"/>
          <ac:spMkLst>
            <pc:docMk/>
            <pc:sldMk cId="3420819631" sldId="1648"/>
            <ac:spMk id="8" creationId="{24C325FB-AE96-4E4B-B6D6-38AA51F1EBE6}"/>
          </ac:spMkLst>
        </pc:spChg>
        <pc:grpChg chg="mod">
          <ac:chgData name="Zhang, Qi" userId="339b946e-f9ca-4040-bc82-18aaec23f2c4" providerId="ADAL" clId="{4FEFE662-2D01-4959-A85F-6D9D041CDAC7}" dt="2022-02-22T02:28:01.623" v="248" actId="164"/>
          <ac:grpSpMkLst>
            <pc:docMk/>
            <pc:sldMk cId="3420819631" sldId="1648"/>
            <ac:grpSpMk id="7" creationId="{FBF858D2-736F-4A02-A7B6-36E5BC9060C1}"/>
          </ac:grpSpMkLst>
        </pc:grpChg>
        <pc:grpChg chg="add mod">
          <ac:chgData name="Zhang, Qi" userId="339b946e-f9ca-4040-bc82-18aaec23f2c4" providerId="ADAL" clId="{4FEFE662-2D01-4959-A85F-6D9D041CDAC7}" dt="2022-02-22T02:28:05.500" v="249" actId="1076"/>
          <ac:grpSpMkLst>
            <pc:docMk/>
            <pc:sldMk cId="3420819631" sldId="1648"/>
            <ac:grpSpMk id="9" creationId="{6C8C0374-3844-4A35-AF7E-DB8C545AFEED}"/>
          </ac:grpSpMkLst>
        </pc:grpChg>
      </pc:sldChg>
      <pc:sldChg chg="addSp delSp modSp mod">
        <pc:chgData name="Zhang, Qi" userId="339b946e-f9ca-4040-bc82-18aaec23f2c4" providerId="ADAL" clId="{4FEFE662-2D01-4959-A85F-6D9D041CDAC7}" dt="2022-02-22T02:49:20.523" v="328" actId="1076"/>
        <pc:sldMkLst>
          <pc:docMk/>
          <pc:sldMk cId="563922899" sldId="1677"/>
        </pc:sldMkLst>
        <pc:spChg chg="mod">
          <ac:chgData name="Zhang, Qi" userId="339b946e-f9ca-4040-bc82-18aaec23f2c4" providerId="ADAL" clId="{4FEFE662-2D01-4959-A85F-6D9D041CDAC7}" dt="2022-02-22T02:33:01.154" v="291" actId="14100"/>
          <ac:spMkLst>
            <pc:docMk/>
            <pc:sldMk cId="563922899" sldId="1677"/>
            <ac:spMk id="2" creationId="{0B5C3DD8-BFA6-440F-B66F-800CA432E45F}"/>
          </ac:spMkLst>
        </pc:spChg>
        <pc:spChg chg="mod">
          <ac:chgData name="Zhang, Qi" userId="339b946e-f9ca-4040-bc82-18aaec23f2c4" providerId="ADAL" clId="{4FEFE662-2D01-4959-A85F-6D9D041CDAC7}" dt="2022-02-22T02:33:24.699" v="322" actId="14100"/>
          <ac:spMkLst>
            <pc:docMk/>
            <pc:sldMk cId="563922899" sldId="1677"/>
            <ac:spMk id="3" creationId="{BBBBBD9D-325D-42AD-ABD0-9704871730E0}"/>
          </ac:spMkLst>
        </pc:spChg>
        <pc:spChg chg="mod">
          <ac:chgData name="Zhang, Qi" userId="339b946e-f9ca-4040-bc82-18aaec23f2c4" providerId="ADAL" clId="{4FEFE662-2D01-4959-A85F-6D9D041CDAC7}" dt="2022-02-22T02:32:04.559" v="281" actId="27636"/>
          <ac:spMkLst>
            <pc:docMk/>
            <pc:sldMk cId="563922899" sldId="1677"/>
            <ac:spMk id="6" creationId="{2DF6C39B-38CF-4308-8A45-F2CEDCDFEDCA}"/>
          </ac:spMkLst>
        </pc:spChg>
        <pc:spChg chg="del">
          <ac:chgData name="Zhang, Qi" userId="339b946e-f9ca-4040-bc82-18aaec23f2c4" providerId="ADAL" clId="{4FEFE662-2D01-4959-A85F-6D9D041CDAC7}" dt="2022-02-22T02:30:59.400" v="273" actId="478"/>
          <ac:spMkLst>
            <pc:docMk/>
            <pc:sldMk cId="563922899" sldId="1677"/>
            <ac:spMk id="10" creationId="{1C22CBAD-CB50-4DF3-9469-FD204D36A8BA}"/>
          </ac:spMkLst>
        </pc:spChg>
        <pc:spChg chg="add mod">
          <ac:chgData name="Zhang, Qi" userId="339b946e-f9ca-4040-bc82-18aaec23f2c4" providerId="ADAL" clId="{4FEFE662-2D01-4959-A85F-6D9D041CDAC7}" dt="2022-02-22T02:49:20.523" v="328" actId="1076"/>
          <ac:spMkLst>
            <pc:docMk/>
            <pc:sldMk cId="563922899" sldId="1677"/>
            <ac:spMk id="16" creationId="{BC8C7D73-8356-4995-8E34-D1164A3DDD96}"/>
          </ac:spMkLst>
        </pc:spChg>
        <pc:picChg chg="mod">
          <ac:chgData name="Zhang, Qi" userId="339b946e-f9ca-4040-bc82-18aaec23f2c4" providerId="ADAL" clId="{4FEFE662-2D01-4959-A85F-6D9D041CDAC7}" dt="2022-02-22T02:32:08.353" v="282" actId="1076"/>
          <ac:picMkLst>
            <pc:docMk/>
            <pc:sldMk cId="563922899" sldId="1677"/>
            <ac:picMk id="5" creationId="{64F57097-D2DB-468F-8D4A-7C9E49C62C74}"/>
          </ac:picMkLst>
        </pc:picChg>
        <pc:picChg chg="del">
          <ac:chgData name="Zhang, Qi" userId="339b946e-f9ca-4040-bc82-18aaec23f2c4" providerId="ADAL" clId="{4FEFE662-2D01-4959-A85F-6D9D041CDAC7}" dt="2022-02-22T02:30:57.830" v="272" actId="478"/>
          <ac:picMkLst>
            <pc:docMk/>
            <pc:sldMk cId="563922899" sldId="1677"/>
            <ac:picMk id="9" creationId="{3E357E97-C19E-44A8-B88E-8BF4231DF748}"/>
          </ac:picMkLst>
        </pc:picChg>
        <pc:picChg chg="add mod">
          <ac:chgData name="Zhang, Qi" userId="339b946e-f9ca-4040-bc82-18aaec23f2c4" providerId="ADAL" clId="{4FEFE662-2D01-4959-A85F-6D9D041CDAC7}" dt="2022-02-22T02:31:10.309" v="278" actId="1076"/>
          <ac:picMkLst>
            <pc:docMk/>
            <pc:sldMk cId="563922899" sldId="1677"/>
            <ac:picMk id="11" creationId="{F57941EF-E797-409E-A06A-1B3C4E0A51B9}"/>
          </ac:picMkLst>
        </pc:picChg>
        <pc:picChg chg="add mod">
          <ac:chgData name="Zhang, Qi" userId="339b946e-f9ca-4040-bc82-18aaec23f2c4" providerId="ADAL" clId="{4FEFE662-2D01-4959-A85F-6D9D041CDAC7}" dt="2022-02-22T02:33:30.008" v="325" actId="1076"/>
          <ac:picMkLst>
            <pc:docMk/>
            <pc:sldMk cId="563922899" sldId="1677"/>
            <ac:picMk id="13" creationId="{53E6C468-8EF7-496D-B027-901C679E39BA}"/>
          </ac:picMkLst>
        </pc:picChg>
        <pc:picChg chg="add mod">
          <ac:chgData name="Zhang, Qi" userId="339b946e-f9ca-4040-bc82-18aaec23f2c4" providerId="ADAL" clId="{4FEFE662-2D01-4959-A85F-6D9D041CDAC7}" dt="2022-02-22T02:33:28.089" v="324" actId="14100"/>
          <ac:picMkLst>
            <pc:docMk/>
            <pc:sldMk cId="563922899" sldId="1677"/>
            <ac:picMk id="15" creationId="{F7C28B7F-0F60-437B-9367-E1925CF7264D}"/>
          </ac:picMkLst>
        </pc:picChg>
      </pc:sldChg>
      <pc:sldChg chg="addSp delSp modSp mod">
        <pc:chgData name="Zhang, Qi" userId="339b946e-f9ca-4040-bc82-18aaec23f2c4" providerId="ADAL" clId="{4FEFE662-2D01-4959-A85F-6D9D041CDAC7}" dt="2022-02-22T02:50:03.833" v="342" actId="1076"/>
        <pc:sldMkLst>
          <pc:docMk/>
          <pc:sldMk cId="741271273" sldId="1678"/>
        </pc:sldMkLst>
        <pc:spChg chg="mod">
          <ac:chgData name="Zhang, Qi" userId="339b946e-f9ca-4040-bc82-18aaec23f2c4" providerId="ADAL" clId="{4FEFE662-2D01-4959-A85F-6D9D041CDAC7}" dt="2022-02-22T02:49:44.752" v="336" actId="14100"/>
          <ac:spMkLst>
            <pc:docMk/>
            <pc:sldMk cId="741271273" sldId="1678"/>
            <ac:spMk id="2" creationId="{1636F406-B8E5-4648-B181-5C76994646A7}"/>
          </ac:spMkLst>
        </pc:spChg>
        <pc:spChg chg="del">
          <ac:chgData name="Zhang, Qi" userId="339b946e-f9ca-4040-bc82-18aaec23f2c4" providerId="ADAL" clId="{4FEFE662-2D01-4959-A85F-6D9D041CDAC7}" dt="2022-02-22T02:49:39.700" v="334" actId="478"/>
          <ac:spMkLst>
            <pc:docMk/>
            <pc:sldMk cId="741271273" sldId="1678"/>
            <ac:spMk id="8" creationId="{3FD9A8C6-DC58-43D3-9936-66ED2692B2EF}"/>
          </ac:spMkLst>
        </pc:spChg>
        <pc:spChg chg="add mod">
          <ac:chgData name="Zhang, Qi" userId="339b946e-f9ca-4040-bc82-18aaec23f2c4" providerId="ADAL" clId="{4FEFE662-2D01-4959-A85F-6D9D041CDAC7}" dt="2022-02-22T02:49:57.312" v="340" actId="1076"/>
          <ac:spMkLst>
            <pc:docMk/>
            <pc:sldMk cId="741271273" sldId="1678"/>
            <ac:spMk id="10" creationId="{0E1CF790-8FA0-429C-B3DD-788BE0A14D46}"/>
          </ac:spMkLst>
        </pc:spChg>
        <pc:picChg chg="del">
          <ac:chgData name="Zhang, Qi" userId="339b946e-f9ca-4040-bc82-18aaec23f2c4" providerId="ADAL" clId="{4FEFE662-2D01-4959-A85F-6D9D041CDAC7}" dt="2022-02-22T02:49:31.164" v="329" actId="478"/>
          <ac:picMkLst>
            <pc:docMk/>
            <pc:sldMk cId="741271273" sldId="1678"/>
            <ac:picMk id="7" creationId="{79D0C608-B079-4366-A5E1-ABE5D9F83957}"/>
          </ac:picMkLst>
        </pc:picChg>
        <pc:picChg chg="add mod">
          <ac:chgData name="Zhang, Qi" userId="339b946e-f9ca-4040-bc82-18aaec23f2c4" providerId="ADAL" clId="{4FEFE662-2D01-4959-A85F-6D9D041CDAC7}" dt="2022-02-22T02:49:46.218" v="337" actId="1076"/>
          <ac:picMkLst>
            <pc:docMk/>
            <pc:sldMk cId="741271273" sldId="1678"/>
            <ac:picMk id="9" creationId="{2D9F8898-8FFA-4A6E-983F-24D99ECA3AEE}"/>
          </ac:picMkLst>
        </pc:picChg>
        <pc:picChg chg="add mod">
          <ac:chgData name="Zhang, Qi" userId="339b946e-f9ca-4040-bc82-18aaec23f2c4" providerId="ADAL" clId="{4FEFE662-2D01-4959-A85F-6D9D041CDAC7}" dt="2022-02-22T02:50:03.833" v="342" actId="1076"/>
          <ac:picMkLst>
            <pc:docMk/>
            <pc:sldMk cId="741271273" sldId="1678"/>
            <ac:picMk id="11" creationId="{5E408CE0-E3E0-4FAF-8350-656634DE2343}"/>
          </ac:picMkLst>
        </pc:picChg>
      </pc:sldChg>
      <pc:sldChg chg="addSp modSp del mod">
        <pc:chgData name="Zhang, Qi" userId="339b946e-f9ca-4040-bc82-18aaec23f2c4" providerId="ADAL" clId="{4FEFE662-2D01-4959-A85F-6D9D041CDAC7}" dt="2022-02-22T03:07:24.163" v="452" actId="2696"/>
        <pc:sldMkLst>
          <pc:docMk/>
          <pc:sldMk cId="2033532727" sldId="1679"/>
        </pc:sldMkLst>
        <pc:spChg chg="add mod">
          <ac:chgData name="Zhang, Qi" userId="339b946e-f9ca-4040-bc82-18aaec23f2c4" providerId="ADAL" clId="{4FEFE662-2D01-4959-A85F-6D9D041CDAC7}" dt="2022-02-22T03:05:58.021" v="436" actId="14100"/>
          <ac:spMkLst>
            <pc:docMk/>
            <pc:sldMk cId="2033532727" sldId="1679"/>
            <ac:spMk id="3" creationId="{D9D2CC3D-FB59-4D02-847C-591AC2CECB90}"/>
          </ac:spMkLst>
        </pc:spChg>
        <pc:spChg chg="add mod">
          <ac:chgData name="Zhang, Qi" userId="339b946e-f9ca-4040-bc82-18aaec23f2c4" providerId="ADAL" clId="{4FEFE662-2D01-4959-A85F-6D9D041CDAC7}" dt="2022-02-22T03:06:13.846" v="451" actId="20577"/>
          <ac:spMkLst>
            <pc:docMk/>
            <pc:sldMk cId="2033532727" sldId="1679"/>
            <ac:spMk id="7" creationId="{E46371D1-4C25-4AC9-81F8-87D7F97A2FA3}"/>
          </ac:spMkLst>
        </pc:spChg>
      </pc:sldChg>
      <pc:sldChg chg="addSp modSp mod">
        <pc:chgData name="Zhang, Qi" userId="339b946e-f9ca-4040-bc82-18aaec23f2c4" providerId="ADAL" clId="{4FEFE662-2D01-4959-A85F-6D9D041CDAC7}" dt="2022-02-22T02:55:35.709" v="345"/>
        <pc:sldMkLst>
          <pc:docMk/>
          <pc:sldMk cId="4196312803" sldId="1681"/>
        </pc:sldMkLst>
        <pc:spChg chg="mod">
          <ac:chgData name="Zhang, Qi" userId="339b946e-f9ca-4040-bc82-18aaec23f2c4" providerId="ADAL" clId="{4FEFE662-2D01-4959-A85F-6D9D041CDAC7}" dt="2022-02-22T02:51:24.167" v="343" actId="14100"/>
          <ac:spMkLst>
            <pc:docMk/>
            <pc:sldMk cId="4196312803" sldId="1681"/>
            <ac:spMk id="2" creationId="{89932A27-4A1E-4F2F-8A80-C17C62C69DDF}"/>
          </ac:spMkLst>
        </pc:spChg>
        <pc:picChg chg="mod">
          <ac:chgData name="Zhang, Qi" userId="339b946e-f9ca-4040-bc82-18aaec23f2c4" providerId="ADAL" clId="{4FEFE662-2D01-4959-A85F-6D9D041CDAC7}" dt="2022-02-22T02:51:26.787" v="344" actId="1076"/>
          <ac:picMkLst>
            <pc:docMk/>
            <pc:sldMk cId="4196312803" sldId="1681"/>
            <ac:picMk id="5" creationId="{17DDA7A7-B976-4C9B-95BC-F8F7736C8608}"/>
          </ac:picMkLst>
        </pc:picChg>
        <pc:picChg chg="add mod">
          <ac:chgData name="Zhang, Qi" userId="339b946e-f9ca-4040-bc82-18aaec23f2c4" providerId="ADAL" clId="{4FEFE662-2D01-4959-A85F-6D9D041CDAC7}" dt="2022-02-22T02:55:35.709" v="345"/>
          <ac:picMkLst>
            <pc:docMk/>
            <pc:sldMk cId="4196312803" sldId="1681"/>
            <ac:picMk id="6" creationId="{9480EBBE-F3B2-4435-891C-7D77933AA862}"/>
          </ac:picMkLst>
        </pc:picChg>
      </pc:sldChg>
      <pc:sldChg chg="addSp modSp mod">
        <pc:chgData name="Zhang, Qi" userId="339b946e-f9ca-4040-bc82-18aaec23f2c4" providerId="ADAL" clId="{4FEFE662-2D01-4959-A85F-6D9D041CDAC7}" dt="2022-02-22T03:00:04.737" v="427" actId="207"/>
        <pc:sldMkLst>
          <pc:docMk/>
          <pc:sldMk cId="2906523888" sldId="1683"/>
        </pc:sldMkLst>
        <pc:spChg chg="mod">
          <ac:chgData name="Zhang, Qi" userId="339b946e-f9ca-4040-bc82-18aaec23f2c4" providerId="ADAL" clId="{4FEFE662-2D01-4959-A85F-6D9D041CDAC7}" dt="2022-02-22T02:56:24.001" v="349" actId="1076"/>
          <ac:spMkLst>
            <pc:docMk/>
            <pc:sldMk cId="2906523888" sldId="1683"/>
            <ac:spMk id="6" creationId="{11A494B6-DAFC-4BBC-B7D2-F4433705420A}"/>
          </ac:spMkLst>
        </pc:spChg>
        <pc:spChg chg="add mod">
          <ac:chgData name="Zhang, Qi" userId="339b946e-f9ca-4040-bc82-18aaec23f2c4" providerId="ADAL" clId="{4FEFE662-2D01-4959-A85F-6D9D041CDAC7}" dt="2022-02-22T03:00:04.737" v="427" actId="207"/>
          <ac:spMkLst>
            <pc:docMk/>
            <pc:sldMk cId="2906523888" sldId="1683"/>
            <ac:spMk id="11" creationId="{5BBC255E-50B4-412C-B9DC-F279A7303F46}"/>
          </ac:spMkLst>
        </pc:spChg>
        <pc:picChg chg="mod">
          <ac:chgData name="Zhang, Qi" userId="339b946e-f9ca-4040-bc82-18aaec23f2c4" providerId="ADAL" clId="{4FEFE662-2D01-4959-A85F-6D9D041CDAC7}" dt="2022-02-22T02:56:27.212" v="350" actId="1076"/>
          <ac:picMkLst>
            <pc:docMk/>
            <pc:sldMk cId="2906523888" sldId="1683"/>
            <ac:picMk id="5" creationId="{04D00ED2-70A6-443A-B0F2-0AA753E0F888}"/>
          </ac:picMkLst>
        </pc:picChg>
        <pc:picChg chg="mod">
          <ac:chgData name="Zhang, Qi" userId="339b946e-f9ca-4040-bc82-18aaec23f2c4" providerId="ADAL" clId="{4FEFE662-2D01-4959-A85F-6D9D041CDAC7}" dt="2022-02-22T02:56:20.892" v="348" actId="1076"/>
          <ac:picMkLst>
            <pc:docMk/>
            <pc:sldMk cId="2906523888" sldId="1683"/>
            <ac:picMk id="7" creationId="{49B76A71-9CE7-4D5F-82BB-1407DA28B5E0}"/>
          </ac:picMkLst>
        </pc:picChg>
        <pc:picChg chg="mod">
          <ac:chgData name="Zhang, Qi" userId="339b946e-f9ca-4040-bc82-18aaec23f2c4" providerId="ADAL" clId="{4FEFE662-2D01-4959-A85F-6D9D041CDAC7}" dt="2022-02-22T02:56:31.367" v="351" actId="1076"/>
          <ac:picMkLst>
            <pc:docMk/>
            <pc:sldMk cId="2906523888" sldId="1683"/>
            <ac:picMk id="8" creationId="{C8D7798C-4974-49DC-A61D-2D4D92F4E106}"/>
          </ac:picMkLst>
        </pc:picChg>
      </pc:sldChg>
      <pc:sldChg chg="addSp modSp mod">
        <pc:chgData name="Zhang, Qi" userId="339b946e-f9ca-4040-bc82-18aaec23f2c4" providerId="ADAL" clId="{4FEFE662-2D01-4959-A85F-6D9D041CDAC7}" dt="2022-02-22T02:14:53.785" v="180" actId="1076"/>
        <pc:sldMkLst>
          <pc:docMk/>
          <pc:sldMk cId="4284129835" sldId="1684"/>
        </pc:sldMkLst>
        <pc:spChg chg="mod">
          <ac:chgData name="Zhang, Qi" userId="339b946e-f9ca-4040-bc82-18aaec23f2c4" providerId="ADAL" clId="{4FEFE662-2D01-4959-A85F-6D9D041CDAC7}" dt="2022-02-22T02:14:46.096" v="174" actId="14100"/>
          <ac:spMkLst>
            <pc:docMk/>
            <pc:sldMk cId="4284129835" sldId="1684"/>
            <ac:spMk id="2" creationId="{37267AE8-7889-4C19-BA5B-5FD8676EF723}"/>
          </ac:spMkLst>
        </pc:spChg>
        <pc:picChg chg="mod">
          <ac:chgData name="Zhang, Qi" userId="339b946e-f9ca-4040-bc82-18aaec23f2c4" providerId="ADAL" clId="{4FEFE662-2D01-4959-A85F-6D9D041CDAC7}" dt="2022-02-22T02:14:42.066" v="173" actId="1076"/>
          <ac:picMkLst>
            <pc:docMk/>
            <pc:sldMk cId="4284129835" sldId="1684"/>
            <ac:picMk id="6" creationId="{E0A53F61-889B-4DBE-BEE2-53482D9EC0D8}"/>
          </ac:picMkLst>
        </pc:picChg>
        <pc:picChg chg="add mod">
          <ac:chgData name="Zhang, Qi" userId="339b946e-f9ca-4040-bc82-18aaec23f2c4" providerId="ADAL" clId="{4FEFE662-2D01-4959-A85F-6D9D041CDAC7}" dt="2022-02-22T02:14:53.785" v="180" actId="1076"/>
          <ac:picMkLst>
            <pc:docMk/>
            <pc:sldMk cId="4284129835" sldId="1684"/>
            <ac:picMk id="7" creationId="{E428535B-E923-4774-ACD8-6ACC13529B2D}"/>
          </ac:picMkLst>
        </pc:picChg>
      </pc:sldChg>
      <pc:sldChg chg="modSp mod">
        <pc:chgData name="Zhang, Qi" userId="339b946e-f9ca-4040-bc82-18aaec23f2c4" providerId="ADAL" clId="{4FEFE662-2D01-4959-A85F-6D9D041CDAC7}" dt="2022-02-22T03:07:47.536" v="454" actId="14100"/>
        <pc:sldMkLst>
          <pc:docMk/>
          <pc:sldMk cId="1197563765" sldId="1685"/>
        </pc:sldMkLst>
        <pc:spChg chg="mod">
          <ac:chgData name="Zhang, Qi" userId="339b946e-f9ca-4040-bc82-18aaec23f2c4" providerId="ADAL" clId="{4FEFE662-2D01-4959-A85F-6D9D041CDAC7}" dt="2022-02-22T03:07:47.536" v="454" actId="14100"/>
          <ac:spMkLst>
            <pc:docMk/>
            <pc:sldMk cId="1197563765" sldId="1685"/>
            <ac:spMk id="3" creationId="{9C22D716-2A13-4165-83D9-30D837A33B15}"/>
          </ac:spMkLst>
        </pc:spChg>
      </pc:sldChg>
      <pc:sldChg chg="addSp modSp mod">
        <pc:chgData name="Zhang, Qi" userId="339b946e-f9ca-4040-bc82-18aaec23f2c4" providerId="ADAL" clId="{4FEFE662-2D01-4959-A85F-6D9D041CDAC7}" dt="2022-02-22T03:38:52.351" v="458" actId="164"/>
        <pc:sldMkLst>
          <pc:docMk/>
          <pc:sldMk cId="1308989630" sldId="1686"/>
        </pc:sldMkLst>
        <pc:spChg chg="mod">
          <ac:chgData name="Zhang, Qi" userId="339b946e-f9ca-4040-bc82-18aaec23f2c4" providerId="ADAL" clId="{4FEFE662-2D01-4959-A85F-6D9D041CDAC7}" dt="2022-02-22T03:38:52.351" v="458" actId="164"/>
          <ac:spMkLst>
            <pc:docMk/>
            <pc:sldMk cId="1308989630" sldId="1686"/>
            <ac:spMk id="7" creationId="{E1D0B09D-4DFC-4031-81EC-85DF29D405AB}"/>
          </ac:spMkLst>
        </pc:spChg>
        <pc:grpChg chg="add mod">
          <ac:chgData name="Zhang, Qi" userId="339b946e-f9ca-4040-bc82-18aaec23f2c4" providerId="ADAL" clId="{4FEFE662-2D01-4959-A85F-6D9D041CDAC7}" dt="2022-02-22T03:38:52.351" v="458" actId="164"/>
          <ac:grpSpMkLst>
            <pc:docMk/>
            <pc:sldMk cId="1308989630" sldId="1686"/>
            <ac:grpSpMk id="9" creationId="{B50B951B-FA14-4B1A-9C05-DFCE77A09D62}"/>
          </ac:grpSpMkLst>
        </pc:grpChg>
        <pc:picChg chg="mod">
          <ac:chgData name="Zhang, Qi" userId="339b946e-f9ca-4040-bc82-18aaec23f2c4" providerId="ADAL" clId="{4FEFE662-2D01-4959-A85F-6D9D041CDAC7}" dt="2022-02-22T03:38:52.351" v="458" actId="164"/>
          <ac:picMkLst>
            <pc:docMk/>
            <pc:sldMk cId="1308989630" sldId="1686"/>
            <ac:picMk id="6" creationId="{7E6351CC-25FA-4ED0-99A0-FEC53082CA75}"/>
          </ac:picMkLst>
        </pc:picChg>
      </pc:sldChg>
    </pc:docChg>
  </pc:docChgLst>
  <pc:docChgLst>
    <pc:chgData name="Zhang, Qi" userId="339b946e-f9ca-4040-bc82-18aaec23f2c4" providerId="ADAL" clId="{73E924AC-F469-4455-83B4-FC129F207FCE}"/>
    <pc:docChg chg="custSel modSld">
      <pc:chgData name="Zhang, Qi" userId="339b946e-f9ca-4040-bc82-18aaec23f2c4" providerId="ADAL" clId="{73E924AC-F469-4455-83B4-FC129F207FCE}" dt="2020-03-05T16:31:23.015" v="6" actId="33524"/>
      <pc:docMkLst>
        <pc:docMk/>
      </pc:docMkLst>
      <pc:sldChg chg="modSp">
        <pc:chgData name="Zhang, Qi" userId="339b946e-f9ca-4040-bc82-18aaec23f2c4" providerId="ADAL" clId="{73E924AC-F469-4455-83B4-FC129F207FCE}" dt="2020-03-05T15:48:09.736" v="3" actId="6549"/>
        <pc:sldMkLst>
          <pc:docMk/>
          <pc:sldMk cId="1719822774" sldId="256"/>
        </pc:sldMkLst>
        <pc:spChg chg="mod">
          <ac:chgData name="Zhang, Qi" userId="339b946e-f9ca-4040-bc82-18aaec23f2c4" providerId="ADAL" clId="{73E924AC-F469-4455-83B4-FC129F207FCE}" dt="2020-03-05T15:48:09.736" v="3" actId="6549"/>
          <ac:spMkLst>
            <pc:docMk/>
            <pc:sldMk cId="1719822774" sldId="256"/>
            <ac:spMk id="3" creationId="{00000000-0000-0000-0000-000000000000}"/>
          </ac:spMkLst>
        </pc:spChg>
      </pc:sldChg>
      <pc:sldChg chg="modSp">
        <pc:chgData name="Zhang, Qi" userId="339b946e-f9ca-4040-bc82-18aaec23f2c4" providerId="ADAL" clId="{73E924AC-F469-4455-83B4-FC129F207FCE}" dt="2020-03-05T15:58:40.268" v="4" actId="14100"/>
        <pc:sldMkLst>
          <pc:docMk/>
          <pc:sldMk cId="3316902123" sldId="1608"/>
        </pc:sldMkLst>
        <pc:spChg chg="mod">
          <ac:chgData name="Zhang, Qi" userId="339b946e-f9ca-4040-bc82-18aaec23f2c4" providerId="ADAL" clId="{73E924AC-F469-4455-83B4-FC129F207FCE}" dt="2020-03-05T15:58:40.268" v="4" actId="14100"/>
          <ac:spMkLst>
            <pc:docMk/>
            <pc:sldMk cId="3316902123" sldId="1608"/>
            <ac:spMk id="3" creationId="{3D42E522-7096-40BF-B7B4-F0233BEB52A0}"/>
          </ac:spMkLst>
        </pc:spChg>
      </pc:sldChg>
      <pc:sldChg chg="modSp">
        <pc:chgData name="Zhang, Qi" userId="339b946e-f9ca-4040-bc82-18aaec23f2c4" providerId="ADAL" clId="{73E924AC-F469-4455-83B4-FC129F207FCE}" dt="2020-03-05T16:17:43.867" v="5" actId="33524"/>
        <pc:sldMkLst>
          <pc:docMk/>
          <pc:sldMk cId="1432594652" sldId="1653"/>
        </pc:sldMkLst>
        <pc:spChg chg="mod">
          <ac:chgData name="Zhang, Qi" userId="339b946e-f9ca-4040-bc82-18aaec23f2c4" providerId="ADAL" clId="{73E924AC-F469-4455-83B4-FC129F207FCE}" dt="2020-03-05T16:17:43.867" v="5" actId="33524"/>
          <ac:spMkLst>
            <pc:docMk/>
            <pc:sldMk cId="1432594652" sldId="1653"/>
            <ac:spMk id="3" creationId="{3D42E522-7096-40BF-B7B4-F0233BEB52A0}"/>
          </ac:spMkLst>
        </pc:spChg>
      </pc:sldChg>
      <pc:sldChg chg="modSp">
        <pc:chgData name="Zhang, Qi" userId="339b946e-f9ca-4040-bc82-18aaec23f2c4" providerId="ADAL" clId="{73E924AC-F469-4455-83B4-FC129F207FCE}" dt="2020-03-05T16:31:23.015" v="6" actId="33524"/>
        <pc:sldMkLst>
          <pc:docMk/>
          <pc:sldMk cId="783474768" sldId="1659"/>
        </pc:sldMkLst>
        <pc:spChg chg="mod">
          <ac:chgData name="Zhang, Qi" userId="339b946e-f9ca-4040-bc82-18aaec23f2c4" providerId="ADAL" clId="{73E924AC-F469-4455-83B4-FC129F207FCE}" dt="2020-03-05T16:31:23.015" v="6" actId="33524"/>
          <ac:spMkLst>
            <pc:docMk/>
            <pc:sldMk cId="783474768" sldId="1659"/>
            <ac:spMk id="3" creationId="{3D42E522-7096-40BF-B7B4-F0233BEB52A0}"/>
          </ac:spMkLst>
        </pc:spChg>
      </pc:sldChg>
    </pc:docChg>
  </pc:docChgLst>
  <pc:docChgLst>
    <pc:chgData name="Zhang, Qi" userId="339b946e-f9ca-4040-bc82-18aaec23f2c4" providerId="ADAL" clId="{65AF1ECC-0D60-4564-B432-CBC0EF83B6DB}"/>
    <pc:docChg chg="undo custSel addSld delSld modSld sldOrd modMainMaster modNotesMaster">
      <pc:chgData name="Zhang, Qi" userId="339b946e-f9ca-4040-bc82-18aaec23f2c4" providerId="ADAL" clId="{65AF1ECC-0D60-4564-B432-CBC0EF83B6DB}" dt="2022-02-16T20:35:10.768" v="476" actId="14100"/>
      <pc:docMkLst>
        <pc:docMk/>
      </pc:docMkLst>
      <pc:sldChg chg="modSp del">
        <pc:chgData name="Zhang, Qi" userId="339b946e-f9ca-4040-bc82-18aaec23f2c4" providerId="ADAL" clId="{65AF1ECC-0D60-4564-B432-CBC0EF83B6DB}" dt="2022-02-16T17:51:12.801" v="2" actId="2696"/>
        <pc:sldMkLst>
          <pc:docMk/>
          <pc:sldMk cId="1719822774" sldId="256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719822774" sldId="256"/>
            <ac:spMk id="2" creationId="{00000000-0000-0000-0000-00000000000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719822774" sldId="256"/>
            <ac:spMk id="3" creationId="{00000000-0000-0000-0000-00000000000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719822774" sldId="256"/>
            <ac:spMk id="4" creationId="{00000000-0000-0000-0000-000000000000}"/>
          </ac:spMkLst>
        </pc:spChg>
      </pc:sldChg>
      <pc:sldChg chg="modSp mod">
        <pc:chgData name="Zhang, Qi" userId="339b946e-f9ca-4040-bc82-18aaec23f2c4" providerId="ADAL" clId="{65AF1ECC-0D60-4564-B432-CBC0EF83B6DB}" dt="2022-02-16T17:51:21.165" v="5" actId="1076"/>
        <pc:sldMkLst>
          <pc:docMk/>
          <pc:sldMk cId="750255147" sldId="1404"/>
        </pc:sldMkLst>
        <pc:spChg chg="mod">
          <ac:chgData name="Zhang, Qi" userId="339b946e-f9ca-4040-bc82-18aaec23f2c4" providerId="ADAL" clId="{65AF1ECC-0D60-4564-B432-CBC0EF83B6DB}" dt="2022-02-16T17:51:21.165" v="5" actId="1076"/>
          <ac:spMkLst>
            <pc:docMk/>
            <pc:sldMk cId="750255147" sldId="1404"/>
            <ac:spMk id="3" creationId="{F57C3277-728C-47B7-B49B-3BDD5009DC03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750255147" sldId="1404"/>
            <ac:spMk id="4" creationId="{3D782B07-BC5F-43C7-881A-B49F323F6873}"/>
          </ac:spMkLst>
        </pc:spChg>
      </pc:sldChg>
      <pc:sldChg chg="modSp del">
        <pc:chgData name="Zhang, Qi" userId="339b946e-f9ca-4040-bc82-18aaec23f2c4" providerId="ADAL" clId="{65AF1ECC-0D60-4564-B432-CBC0EF83B6DB}" dt="2022-02-16T17:51:29.683" v="6" actId="2696"/>
        <pc:sldMkLst>
          <pc:docMk/>
          <pc:sldMk cId="1381830222" sldId="1568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381830222" sldId="1568"/>
            <ac:spMk id="4" creationId="{E278D170-17C9-4DF6-B9E1-DD4DAEC0D7CD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381830222" sldId="1568"/>
            <ac:spMk id="6" creationId="{70F791C6-3E57-46BC-AB9B-5E95D1B3D3CA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381830222" sldId="1568"/>
            <ac:picMk id="5" creationId="{624F312C-3756-4D5D-9862-CAFCA2F306C3}"/>
          </ac:picMkLst>
        </pc:picChg>
      </pc:sldChg>
      <pc:sldChg chg="modSp mod">
        <pc:chgData name="Zhang, Qi" userId="339b946e-f9ca-4040-bc82-18aaec23f2c4" providerId="ADAL" clId="{65AF1ECC-0D60-4564-B432-CBC0EF83B6DB}" dt="2022-02-16T17:51:56.341" v="12" actId="14100"/>
        <pc:sldMkLst>
          <pc:docMk/>
          <pc:sldMk cId="3182710810" sldId="1605"/>
        </pc:sldMkLst>
        <pc:spChg chg="mod">
          <ac:chgData name="Zhang, Qi" userId="339b946e-f9ca-4040-bc82-18aaec23f2c4" providerId="ADAL" clId="{65AF1ECC-0D60-4564-B432-CBC0EF83B6DB}" dt="2022-02-16T17:51:42.874" v="7" actId="14100"/>
          <ac:spMkLst>
            <pc:docMk/>
            <pc:sldMk cId="3182710810" sldId="1605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17:51:47.203" v="9" actId="14100"/>
          <ac:spMkLst>
            <pc:docMk/>
            <pc:sldMk cId="3182710810" sldId="1605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3182710810" sldId="1605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1:51.891" v="10" actId="1076"/>
          <ac:picMkLst>
            <pc:docMk/>
            <pc:sldMk cId="3182710810" sldId="1605"/>
            <ac:picMk id="5" creationId="{00647D00-1D1E-43FC-B5F7-3616779909DC}"/>
          </ac:picMkLst>
        </pc:picChg>
        <pc:picChg chg="mod">
          <ac:chgData name="Zhang, Qi" userId="339b946e-f9ca-4040-bc82-18aaec23f2c4" providerId="ADAL" clId="{65AF1ECC-0D60-4564-B432-CBC0EF83B6DB}" dt="2022-02-16T17:51:56.341" v="12" actId="14100"/>
          <ac:picMkLst>
            <pc:docMk/>
            <pc:sldMk cId="3182710810" sldId="1605"/>
            <ac:picMk id="6" creationId="{DA1FC233-C834-473C-BDBF-9DB896634CE8}"/>
          </ac:picMkLst>
        </pc:picChg>
      </pc:sldChg>
      <pc:sldChg chg="modSp del">
        <pc:chgData name="Zhang, Qi" userId="339b946e-f9ca-4040-bc82-18aaec23f2c4" providerId="ADAL" clId="{65AF1ECC-0D60-4564-B432-CBC0EF83B6DB}" dt="2022-02-16T18:07:49.578" v="22" actId="2696"/>
        <pc:sldMkLst>
          <pc:docMk/>
          <pc:sldMk cId="982838144" sldId="1606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982838144" sldId="1606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982838144" sldId="1606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982838144" sldId="1606"/>
            <ac:picMk id="5" creationId="{E164CFDF-E56A-44CA-8284-5F4101C837FA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982838144" sldId="1606"/>
            <ac:picMk id="6" creationId="{112FA3E4-ADAB-4BC5-972A-1D99A80D2457}"/>
          </ac:picMkLst>
        </pc:picChg>
      </pc:sldChg>
      <pc:sldChg chg="modSp del">
        <pc:chgData name="Zhang, Qi" userId="339b946e-f9ca-4040-bc82-18aaec23f2c4" providerId="ADAL" clId="{65AF1ECC-0D60-4564-B432-CBC0EF83B6DB}" dt="2022-02-16T18:08:33.081" v="31" actId="2696"/>
        <pc:sldMkLst>
          <pc:docMk/>
          <pc:sldMk cId="1745418016" sldId="1607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745418016" sldId="1607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745418016" sldId="1607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745418016" sldId="1607"/>
            <ac:picMk id="5" creationId="{C0D16F99-16D5-4829-AD22-3C5F32FCCA03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745418016" sldId="1607"/>
            <ac:picMk id="7" creationId="{DB144784-0A74-40D9-BA2A-88D7F549DAB3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745418016" sldId="1607"/>
            <ac:picMk id="8" creationId="{EB6CAD31-8A29-4FA0-BA2B-C46956BEDABA}"/>
          </ac:picMkLst>
        </pc:picChg>
      </pc:sldChg>
      <pc:sldChg chg="addSp delSp modSp mod">
        <pc:chgData name="Zhang, Qi" userId="339b946e-f9ca-4040-bc82-18aaec23f2c4" providerId="ADAL" clId="{65AF1ECC-0D60-4564-B432-CBC0EF83B6DB}" dt="2022-02-16T18:18:37.806" v="67" actId="1076"/>
        <pc:sldMkLst>
          <pc:docMk/>
          <pc:sldMk cId="3316902123" sldId="1608"/>
        </pc:sldMkLst>
        <pc:spChg chg="mod">
          <ac:chgData name="Zhang, Qi" userId="339b946e-f9ca-4040-bc82-18aaec23f2c4" providerId="ADAL" clId="{65AF1ECC-0D60-4564-B432-CBC0EF83B6DB}" dt="2022-02-16T18:17:09.460" v="56"/>
          <ac:spMkLst>
            <pc:docMk/>
            <pc:sldMk cId="3316902123" sldId="1608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18:17:24.243" v="59" actId="1076"/>
          <ac:spMkLst>
            <pc:docMk/>
            <pc:sldMk cId="3316902123" sldId="1608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3316902123" sldId="1608"/>
            <ac:spMk id="4" creationId="{4A67A0AE-C42E-495B-BB4F-EE2496AEF740}"/>
          </ac:spMkLst>
        </pc:spChg>
        <pc:picChg chg="del mod">
          <ac:chgData name="Zhang, Qi" userId="339b946e-f9ca-4040-bc82-18aaec23f2c4" providerId="ADAL" clId="{65AF1ECC-0D60-4564-B432-CBC0EF83B6DB}" dt="2022-02-16T18:18:08.435" v="60" actId="478"/>
          <ac:picMkLst>
            <pc:docMk/>
            <pc:sldMk cId="3316902123" sldId="1608"/>
            <ac:picMk id="5" creationId="{02F6B903-DA7A-4848-B349-3A1ED0B06150}"/>
          </ac:picMkLst>
        </pc:picChg>
        <pc:picChg chg="mod">
          <ac:chgData name="Zhang, Qi" userId="339b946e-f9ca-4040-bc82-18aaec23f2c4" providerId="ADAL" clId="{65AF1ECC-0D60-4564-B432-CBC0EF83B6DB}" dt="2022-02-16T18:18:33.995" v="66" actId="1076"/>
          <ac:picMkLst>
            <pc:docMk/>
            <pc:sldMk cId="3316902123" sldId="1608"/>
            <ac:picMk id="6" creationId="{AB0042E3-1CEF-4E6A-92E2-3262331488C1}"/>
          </ac:picMkLst>
        </pc:picChg>
        <pc:picChg chg="add mod">
          <ac:chgData name="Zhang, Qi" userId="339b946e-f9ca-4040-bc82-18aaec23f2c4" providerId="ADAL" clId="{65AF1ECC-0D60-4564-B432-CBC0EF83B6DB}" dt="2022-02-16T18:18:37.806" v="67" actId="1076"/>
          <ac:picMkLst>
            <pc:docMk/>
            <pc:sldMk cId="3316902123" sldId="1608"/>
            <ac:picMk id="7" creationId="{85DE8D76-6FEA-4681-A073-86399D24DA17}"/>
          </ac:picMkLst>
        </pc:picChg>
      </pc:sldChg>
      <pc:sldChg chg="modSp del">
        <pc:chgData name="Zhang, Qi" userId="339b946e-f9ca-4040-bc82-18aaec23f2c4" providerId="ADAL" clId="{65AF1ECC-0D60-4564-B432-CBC0EF83B6DB}" dt="2022-02-16T18:22:40.632" v="102" actId="2696"/>
        <pc:sldMkLst>
          <pc:docMk/>
          <pc:sldMk cId="547375890" sldId="1609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547375890" sldId="1609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547375890" sldId="1609"/>
            <ac:spMk id="4" creationId="{4A67A0AE-C42E-495B-BB4F-EE2496AEF74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547375890" sldId="1609"/>
            <ac:spMk id="6" creationId="{AB490D90-65CC-489E-BCF4-B98386061259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547375890" sldId="1609"/>
            <ac:picMk id="5" creationId="{61D138A8-7742-4E71-83E9-3A99724DC34A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547375890" sldId="1609"/>
            <ac:picMk id="7" creationId="{C91495D8-F41B-48CC-BDBC-FB67568EA1F6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547375890" sldId="1609"/>
            <ac:picMk id="8" creationId="{BF9D54CE-EFFF-4205-A5DE-7C7C668EB810}"/>
          </ac:picMkLst>
        </pc:picChg>
      </pc:sldChg>
      <pc:sldChg chg="modSp del">
        <pc:chgData name="Zhang, Qi" userId="339b946e-f9ca-4040-bc82-18aaec23f2c4" providerId="ADAL" clId="{65AF1ECC-0D60-4564-B432-CBC0EF83B6DB}" dt="2022-02-16T18:31:57.615" v="170" actId="2696"/>
        <pc:sldMkLst>
          <pc:docMk/>
          <pc:sldMk cId="1809687239" sldId="1611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809687239" sldId="1611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809687239" sldId="1611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809687239" sldId="1611"/>
            <ac:picMk id="5" creationId="{3CA82458-93E3-4333-AB7F-ECFA851DBC72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809687239" sldId="1611"/>
            <ac:picMk id="6" creationId="{CB99A7E6-4244-4618-AA03-085780BFF59C}"/>
          </ac:picMkLst>
        </pc:picChg>
      </pc:sldChg>
      <pc:sldChg chg="addSp modSp mod">
        <pc:chgData name="Zhang, Qi" userId="339b946e-f9ca-4040-bc82-18aaec23f2c4" providerId="ADAL" clId="{65AF1ECC-0D60-4564-B432-CBC0EF83B6DB}" dt="2022-02-16T18:14:46.790" v="50" actId="1076"/>
        <pc:sldMkLst>
          <pc:docMk/>
          <pc:sldMk cId="3420819631" sldId="1648"/>
        </pc:sldMkLst>
        <pc:spChg chg="mod">
          <ac:chgData name="Zhang, Qi" userId="339b946e-f9ca-4040-bc82-18aaec23f2c4" providerId="ADAL" clId="{65AF1ECC-0D60-4564-B432-CBC0EF83B6DB}" dt="2022-02-16T18:08:48.935" v="32" actId="14100"/>
          <ac:spMkLst>
            <pc:docMk/>
            <pc:sldMk cId="3420819631" sldId="1648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18:14:33.823" v="47" actId="1076"/>
          <ac:spMkLst>
            <pc:docMk/>
            <pc:sldMk cId="3420819631" sldId="1648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3420819631" sldId="1648"/>
            <ac:spMk id="4" creationId="{4A67A0AE-C42E-495B-BB4F-EE2496AEF74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3420819631" sldId="1648"/>
            <ac:spMk id="6" creationId="{6103B7FB-0186-45A9-BA2B-2EB08E820586}"/>
          </ac:spMkLst>
        </pc:spChg>
        <pc:spChg chg="add mod">
          <ac:chgData name="Zhang, Qi" userId="339b946e-f9ca-4040-bc82-18aaec23f2c4" providerId="ADAL" clId="{65AF1ECC-0D60-4564-B432-CBC0EF83B6DB}" dt="2022-02-16T18:14:46.790" v="50" actId="1076"/>
          <ac:spMkLst>
            <pc:docMk/>
            <pc:sldMk cId="3420819631" sldId="1648"/>
            <ac:spMk id="8" creationId="{24C325FB-AE96-4E4B-B6D6-38AA51F1EBE6}"/>
          </ac:spMkLst>
        </pc:spChg>
        <pc:grpChg chg="mod">
          <ac:chgData name="Zhang, Qi" userId="339b946e-f9ca-4040-bc82-18aaec23f2c4" providerId="ADAL" clId="{65AF1ECC-0D60-4564-B432-CBC0EF83B6DB}" dt="2022-02-16T18:14:37.962" v="49" actId="14100"/>
          <ac:grpSpMkLst>
            <pc:docMk/>
            <pc:sldMk cId="3420819631" sldId="1648"/>
            <ac:grpSpMk id="7" creationId="{FBF858D2-736F-4A02-A7B6-36E5BC9060C1}"/>
          </ac:grpSpMkLst>
        </pc:gr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3420819631" sldId="1648"/>
            <ac:picMk id="5" creationId="{3B98CC99-C3EB-4FEC-BA0A-9DB765541201}"/>
          </ac:picMkLst>
        </pc:picChg>
      </pc:sldChg>
      <pc:sldChg chg="modSp del">
        <pc:chgData name="Zhang, Qi" userId="339b946e-f9ca-4040-bc82-18aaec23f2c4" providerId="ADAL" clId="{65AF1ECC-0D60-4564-B432-CBC0EF83B6DB}" dt="2022-02-16T18:39:15.005" v="234" actId="2696"/>
        <pc:sldMkLst>
          <pc:docMk/>
          <pc:sldMk cId="2568614685" sldId="1649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568614685" sldId="1649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568614685" sldId="1649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2568614685" sldId="1649"/>
            <ac:picMk id="6" creationId="{16E4EECE-2041-474F-AE26-F99C9AA61BC7}"/>
          </ac:picMkLst>
        </pc:picChg>
      </pc:sldChg>
      <pc:sldChg chg="modSp del mod">
        <pc:chgData name="Zhang, Qi" userId="339b946e-f9ca-4040-bc82-18aaec23f2c4" providerId="ADAL" clId="{65AF1ECC-0D60-4564-B432-CBC0EF83B6DB}" dt="2022-02-16T19:55:34.939" v="283" actId="2696"/>
        <pc:sldMkLst>
          <pc:docMk/>
          <pc:sldMk cId="1985191068" sldId="1650"/>
        </pc:sldMkLst>
        <pc:spChg chg="mod">
          <ac:chgData name="Zhang, Qi" userId="339b946e-f9ca-4040-bc82-18aaec23f2c4" providerId="ADAL" clId="{65AF1ECC-0D60-4564-B432-CBC0EF83B6DB}" dt="2022-02-16T18:39:49.172" v="235" actId="14100"/>
          <ac:spMkLst>
            <pc:docMk/>
            <pc:sldMk cId="1985191068" sldId="1650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18:40:31.145" v="247" actId="6549"/>
          <ac:spMkLst>
            <pc:docMk/>
            <pc:sldMk cId="1985191068" sldId="1650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985191068" sldId="1650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8:40:18.361" v="246" actId="1076"/>
          <ac:picMkLst>
            <pc:docMk/>
            <pc:sldMk cId="1985191068" sldId="1650"/>
            <ac:picMk id="6" creationId="{E0A53F61-889B-4DBE-BEE2-53482D9EC0D8}"/>
          </ac:picMkLst>
        </pc:picChg>
      </pc:sldChg>
      <pc:sldChg chg="modSp del">
        <pc:chgData name="Zhang, Qi" userId="339b946e-f9ca-4040-bc82-18aaec23f2c4" providerId="ADAL" clId="{65AF1ECC-0D60-4564-B432-CBC0EF83B6DB}" dt="2022-02-16T19:54:17.210" v="279" actId="2696"/>
        <pc:sldMkLst>
          <pc:docMk/>
          <pc:sldMk cId="1954295823" sldId="1651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954295823" sldId="1651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954295823" sldId="1651"/>
            <ac:spMk id="4" creationId="{4A67A0AE-C42E-495B-BB4F-EE2496AEF74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954295823" sldId="1651"/>
            <ac:spMk id="7" creationId="{376C36D3-C9B4-4266-9B45-267C556179C9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954295823" sldId="1651"/>
            <ac:picMk id="6" creationId="{76C5B85B-874D-433C-B5BE-07076AE16C8F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954295823" sldId="1651"/>
            <ac:picMk id="9" creationId="{F58EAEC6-E3BF-4A7F-8334-85C1A80B0227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954295823" sldId="1651"/>
            <ac:picMk id="10" creationId="{4654CAA6-21E6-47BB-B784-B4046413F24A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954295823" sldId="1651"/>
            <ac:picMk id="11" creationId="{E230454B-8B0D-40B1-9799-0CD4330FB80D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954295823" sldId="1651"/>
            <ac:picMk id="12" creationId="{3AE843D6-E039-4C1B-A25C-B0A0BE9A8F0A}"/>
          </ac:picMkLst>
        </pc:picChg>
      </pc:sldChg>
      <pc:sldChg chg="modSp del ord">
        <pc:chgData name="Zhang, Qi" userId="339b946e-f9ca-4040-bc82-18aaec23f2c4" providerId="ADAL" clId="{65AF1ECC-0D60-4564-B432-CBC0EF83B6DB}" dt="2022-02-16T19:56:25.481" v="315" actId="2696"/>
        <pc:sldMkLst>
          <pc:docMk/>
          <pc:sldMk cId="1432594652" sldId="1653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432594652" sldId="1653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432594652" sldId="1653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432594652" sldId="1653"/>
            <ac:picMk id="7" creationId="{2D2AF855-0008-4A28-91C1-843C8C0668D6}"/>
          </ac:picMkLst>
        </pc:picChg>
      </pc:sldChg>
      <pc:sldChg chg="delSp modSp mod">
        <pc:chgData name="Zhang, Qi" userId="339b946e-f9ca-4040-bc82-18aaec23f2c4" providerId="ADAL" clId="{65AF1ECC-0D60-4564-B432-CBC0EF83B6DB}" dt="2022-02-16T19:57:15.621" v="339" actId="14100"/>
        <pc:sldMkLst>
          <pc:docMk/>
          <pc:sldMk cId="3682130242" sldId="1656"/>
        </pc:sldMkLst>
        <pc:spChg chg="mod">
          <ac:chgData name="Zhang, Qi" userId="339b946e-f9ca-4040-bc82-18aaec23f2c4" providerId="ADAL" clId="{65AF1ECC-0D60-4564-B432-CBC0EF83B6DB}" dt="2022-02-16T19:56:58.830" v="334" actId="14100"/>
          <ac:spMkLst>
            <pc:docMk/>
            <pc:sldMk cId="3682130242" sldId="1656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19:57:03.687" v="336" actId="14100"/>
          <ac:spMkLst>
            <pc:docMk/>
            <pc:sldMk cId="3682130242" sldId="1656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3682130242" sldId="1656"/>
            <ac:spMk id="4" creationId="{4A67A0AE-C42E-495B-BB4F-EE2496AEF740}"/>
          </ac:spMkLst>
        </pc:spChg>
        <pc:spChg chg="del mod">
          <ac:chgData name="Zhang, Qi" userId="339b946e-f9ca-4040-bc82-18aaec23f2c4" providerId="ADAL" clId="{65AF1ECC-0D60-4564-B432-CBC0EF83B6DB}" dt="2022-02-16T19:57:10.032" v="337" actId="478"/>
          <ac:spMkLst>
            <pc:docMk/>
            <pc:sldMk cId="3682130242" sldId="1656"/>
            <ac:spMk id="6" creationId="{509E3F9B-627D-4BD9-86C5-34AA68994FCF}"/>
          </ac:spMkLst>
        </pc:spChg>
        <pc:picChg chg="mod">
          <ac:chgData name="Zhang, Qi" userId="339b946e-f9ca-4040-bc82-18aaec23f2c4" providerId="ADAL" clId="{65AF1ECC-0D60-4564-B432-CBC0EF83B6DB}" dt="2022-02-16T19:57:15.621" v="339" actId="14100"/>
          <ac:picMkLst>
            <pc:docMk/>
            <pc:sldMk cId="3682130242" sldId="1656"/>
            <ac:picMk id="5" creationId="{E026B8D2-E901-4645-B9FE-1D2919B350AB}"/>
          </ac:picMkLst>
        </pc:picChg>
      </pc:sldChg>
      <pc:sldChg chg="modSp mod">
        <pc:chgData name="Zhang, Qi" userId="339b946e-f9ca-4040-bc82-18aaec23f2c4" providerId="ADAL" clId="{65AF1ECC-0D60-4564-B432-CBC0EF83B6DB}" dt="2022-02-16T19:57:35.540" v="344" actId="14100"/>
        <pc:sldMkLst>
          <pc:docMk/>
          <pc:sldMk cId="2269180613" sldId="1657"/>
        </pc:sldMkLst>
        <pc:spChg chg="mod">
          <ac:chgData name="Zhang, Qi" userId="339b946e-f9ca-4040-bc82-18aaec23f2c4" providerId="ADAL" clId="{65AF1ECC-0D60-4564-B432-CBC0EF83B6DB}" dt="2022-02-16T19:57:23.620" v="340" actId="14100"/>
          <ac:spMkLst>
            <pc:docMk/>
            <pc:sldMk cId="2269180613" sldId="1657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19:57:29.106" v="342" actId="14100"/>
          <ac:spMkLst>
            <pc:docMk/>
            <pc:sldMk cId="2269180613" sldId="1657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269180613" sldId="1657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9:57:35.540" v="344" actId="14100"/>
          <ac:picMkLst>
            <pc:docMk/>
            <pc:sldMk cId="2269180613" sldId="1657"/>
            <ac:picMk id="5" creationId="{DB6747DC-FC10-48BC-84B7-F7C7D9CC2716}"/>
          </ac:picMkLst>
        </pc:picChg>
      </pc:sldChg>
      <pc:sldChg chg="modSp mod">
        <pc:chgData name="Zhang, Qi" userId="339b946e-f9ca-4040-bc82-18aaec23f2c4" providerId="ADAL" clId="{65AF1ECC-0D60-4564-B432-CBC0EF83B6DB}" dt="2022-02-16T20:08:41.253" v="349" actId="14100"/>
        <pc:sldMkLst>
          <pc:docMk/>
          <pc:sldMk cId="783474768" sldId="1659"/>
        </pc:sldMkLst>
        <pc:spChg chg="mod">
          <ac:chgData name="Zhang, Qi" userId="339b946e-f9ca-4040-bc82-18aaec23f2c4" providerId="ADAL" clId="{65AF1ECC-0D60-4564-B432-CBC0EF83B6DB}" dt="2022-02-16T20:08:25.542" v="345" actId="1076"/>
          <ac:spMkLst>
            <pc:docMk/>
            <pc:sldMk cId="783474768" sldId="1659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08:36.433" v="348" actId="20577"/>
          <ac:spMkLst>
            <pc:docMk/>
            <pc:sldMk cId="783474768" sldId="1659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783474768" sldId="1659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20:08:41.253" v="349" actId="14100"/>
          <ac:picMkLst>
            <pc:docMk/>
            <pc:sldMk cId="783474768" sldId="1659"/>
            <ac:picMk id="5" creationId="{0A6E9A68-39B6-4D9A-8060-471410159C99}"/>
          </ac:picMkLst>
        </pc:picChg>
      </pc:sldChg>
      <pc:sldChg chg="modSp mod">
        <pc:chgData name="Zhang, Qi" userId="339b946e-f9ca-4040-bc82-18aaec23f2c4" providerId="ADAL" clId="{65AF1ECC-0D60-4564-B432-CBC0EF83B6DB}" dt="2022-02-16T20:09:45.410" v="358" actId="14100"/>
        <pc:sldMkLst>
          <pc:docMk/>
          <pc:sldMk cId="767214418" sldId="1660"/>
        </pc:sldMkLst>
        <pc:spChg chg="mod">
          <ac:chgData name="Zhang, Qi" userId="339b946e-f9ca-4040-bc82-18aaec23f2c4" providerId="ADAL" clId="{65AF1ECC-0D60-4564-B432-CBC0EF83B6DB}" dt="2022-02-16T20:09:19.950" v="350" actId="14100"/>
          <ac:spMkLst>
            <pc:docMk/>
            <pc:sldMk cId="767214418" sldId="1660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09:23.230" v="351" actId="1076"/>
          <ac:spMkLst>
            <pc:docMk/>
            <pc:sldMk cId="767214418" sldId="1660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767214418" sldId="1660"/>
            <ac:spMk id="4" creationId="{4A67A0AE-C42E-495B-BB4F-EE2496AEF740}"/>
          </ac:spMkLst>
        </pc:spChg>
        <pc:spChg chg="mod">
          <ac:chgData name="Zhang, Qi" userId="339b946e-f9ca-4040-bc82-18aaec23f2c4" providerId="ADAL" clId="{65AF1ECC-0D60-4564-B432-CBC0EF83B6DB}" dt="2022-02-16T20:09:31.770" v="354" actId="14100"/>
          <ac:spMkLst>
            <pc:docMk/>
            <pc:sldMk cId="767214418" sldId="1660"/>
            <ac:spMk id="6" creationId="{32D1C3CD-3ADC-4A44-BBA8-2F66A35B806D}"/>
          </ac:spMkLst>
        </pc:spChg>
        <pc:picChg chg="mod">
          <ac:chgData name="Zhang, Qi" userId="339b946e-f9ca-4040-bc82-18aaec23f2c4" providerId="ADAL" clId="{65AF1ECC-0D60-4564-B432-CBC0EF83B6DB}" dt="2022-02-16T20:09:41.766" v="357" actId="14100"/>
          <ac:picMkLst>
            <pc:docMk/>
            <pc:sldMk cId="767214418" sldId="1660"/>
            <ac:picMk id="5" creationId="{5D72A42E-20CA-4B9F-966B-A3123CC1A89F}"/>
          </ac:picMkLst>
        </pc:picChg>
        <pc:picChg chg="mod">
          <ac:chgData name="Zhang, Qi" userId="339b946e-f9ca-4040-bc82-18aaec23f2c4" providerId="ADAL" clId="{65AF1ECC-0D60-4564-B432-CBC0EF83B6DB}" dt="2022-02-16T20:09:45.410" v="358" actId="14100"/>
          <ac:picMkLst>
            <pc:docMk/>
            <pc:sldMk cId="767214418" sldId="1660"/>
            <ac:picMk id="7" creationId="{4998824E-1629-46F7-ACB8-1F66EE4B3A4F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767214418" sldId="1660"/>
            <ac:picMk id="8" creationId="{CAEAAF16-ACDF-4CAE-B7C9-8BC58CC74399}"/>
          </ac:picMkLst>
        </pc:picChg>
      </pc:sldChg>
      <pc:sldChg chg="modSp mod">
        <pc:chgData name="Zhang, Qi" userId="339b946e-f9ca-4040-bc82-18aaec23f2c4" providerId="ADAL" clId="{65AF1ECC-0D60-4564-B432-CBC0EF83B6DB}" dt="2022-02-16T20:10:45.190" v="365" actId="14100"/>
        <pc:sldMkLst>
          <pc:docMk/>
          <pc:sldMk cId="2862893321" sldId="1662"/>
        </pc:sldMkLst>
        <pc:spChg chg="mod">
          <ac:chgData name="Zhang, Qi" userId="339b946e-f9ca-4040-bc82-18aaec23f2c4" providerId="ADAL" clId="{65AF1ECC-0D60-4564-B432-CBC0EF83B6DB}" dt="2022-02-16T20:09:59.399" v="359" actId="1076"/>
          <ac:spMkLst>
            <pc:docMk/>
            <pc:sldMk cId="2862893321" sldId="1662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10:45.190" v="365" actId="14100"/>
          <ac:spMkLst>
            <pc:docMk/>
            <pc:sldMk cId="2862893321" sldId="1662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862893321" sldId="1662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2862893321" sldId="1662"/>
            <ac:picMk id="5" creationId="{9CD26C0B-F4E8-4296-9994-5140FFD9C626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2862893321" sldId="1662"/>
            <ac:picMk id="7" creationId="{5D37010F-B9EF-4DD3-BC83-145743BE4313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2862893321" sldId="1662"/>
            <ac:picMk id="9" creationId="{09965127-98FD-4F0E-9D7B-C8FB611A5566}"/>
          </ac:picMkLst>
        </pc:picChg>
      </pc:sldChg>
      <pc:sldChg chg="modSp mod">
        <pc:chgData name="Zhang, Qi" userId="339b946e-f9ca-4040-bc82-18aaec23f2c4" providerId="ADAL" clId="{65AF1ECC-0D60-4564-B432-CBC0EF83B6DB}" dt="2022-02-16T20:11:28.107" v="369" actId="14100"/>
        <pc:sldMkLst>
          <pc:docMk/>
          <pc:sldMk cId="84057778" sldId="1663"/>
        </pc:sldMkLst>
        <pc:spChg chg="mod">
          <ac:chgData name="Zhang, Qi" userId="339b946e-f9ca-4040-bc82-18aaec23f2c4" providerId="ADAL" clId="{65AF1ECC-0D60-4564-B432-CBC0EF83B6DB}" dt="2022-02-16T20:10:52.742" v="366" actId="14100"/>
          <ac:spMkLst>
            <pc:docMk/>
            <pc:sldMk cId="84057778" sldId="1663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11:28.107" v="369" actId="14100"/>
          <ac:spMkLst>
            <pc:docMk/>
            <pc:sldMk cId="84057778" sldId="1663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84057778" sldId="1663"/>
            <ac:spMk id="4" creationId="{4A67A0AE-C42E-495B-BB4F-EE2496AEF740}"/>
          </ac:spMkLst>
        </pc:spChg>
      </pc:sldChg>
      <pc:sldChg chg="modSp mod">
        <pc:chgData name="Zhang, Qi" userId="339b946e-f9ca-4040-bc82-18aaec23f2c4" providerId="ADAL" clId="{65AF1ECC-0D60-4564-B432-CBC0EF83B6DB}" dt="2022-02-16T20:11:37.291" v="372" actId="14100"/>
        <pc:sldMkLst>
          <pc:docMk/>
          <pc:sldMk cId="3244181303" sldId="1664"/>
        </pc:sldMkLst>
        <pc:spChg chg="mod">
          <ac:chgData name="Zhang, Qi" userId="339b946e-f9ca-4040-bc82-18aaec23f2c4" providerId="ADAL" clId="{65AF1ECC-0D60-4564-B432-CBC0EF83B6DB}" dt="2022-02-16T20:11:32.700" v="370" actId="14100"/>
          <ac:spMkLst>
            <pc:docMk/>
            <pc:sldMk cId="3244181303" sldId="1664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11:37.291" v="372" actId="14100"/>
          <ac:spMkLst>
            <pc:docMk/>
            <pc:sldMk cId="3244181303" sldId="1664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3244181303" sldId="1664"/>
            <ac:spMk id="4" creationId="{4A67A0AE-C42E-495B-BB4F-EE2496AEF740}"/>
          </ac:spMkLst>
        </pc:spChg>
      </pc:sldChg>
      <pc:sldChg chg="addSp modSp mod">
        <pc:chgData name="Zhang, Qi" userId="339b946e-f9ca-4040-bc82-18aaec23f2c4" providerId="ADAL" clId="{65AF1ECC-0D60-4564-B432-CBC0EF83B6DB}" dt="2022-02-16T20:27:07.564" v="376" actId="1076"/>
        <pc:sldMkLst>
          <pc:docMk/>
          <pc:sldMk cId="2070763589" sldId="1665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070763589" sldId="1665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26:58.404" v="374" actId="14100"/>
          <ac:spMkLst>
            <pc:docMk/>
            <pc:sldMk cId="2070763589" sldId="1665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070763589" sldId="1665"/>
            <ac:spMk id="4" creationId="{4A67A0AE-C42E-495B-BB4F-EE2496AEF740}"/>
          </ac:spMkLst>
        </pc:spChg>
        <pc:picChg chg="add mod">
          <ac:chgData name="Zhang, Qi" userId="339b946e-f9ca-4040-bc82-18aaec23f2c4" providerId="ADAL" clId="{65AF1ECC-0D60-4564-B432-CBC0EF83B6DB}" dt="2022-02-16T20:27:07.564" v="376" actId="1076"/>
          <ac:picMkLst>
            <pc:docMk/>
            <pc:sldMk cId="2070763589" sldId="1665"/>
            <ac:picMk id="5" creationId="{6B1C8B0C-67DB-43DB-81C4-E5349860930A}"/>
          </ac:picMkLst>
        </pc:picChg>
      </pc:sldChg>
      <pc:sldChg chg="modSp del">
        <pc:chgData name="Zhang, Qi" userId="339b946e-f9ca-4040-bc82-18aaec23f2c4" providerId="ADAL" clId="{65AF1ECC-0D60-4564-B432-CBC0EF83B6DB}" dt="2022-02-16T20:27:14.096" v="377" actId="2696"/>
        <pc:sldMkLst>
          <pc:docMk/>
          <pc:sldMk cId="1370674308" sldId="1666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370674308" sldId="1666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370674308" sldId="1666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370674308" sldId="1666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1370674308" sldId="1666"/>
            <ac:picMk id="5" creationId="{03DB317B-5262-4BE1-8011-3399BF4D6213}"/>
          </ac:picMkLst>
        </pc:picChg>
      </pc:sldChg>
      <pc:sldChg chg="addSp modSp mod">
        <pc:chgData name="Zhang, Qi" userId="339b946e-f9ca-4040-bc82-18aaec23f2c4" providerId="ADAL" clId="{65AF1ECC-0D60-4564-B432-CBC0EF83B6DB}" dt="2022-02-16T20:34:20.558" v="469" actId="1076"/>
        <pc:sldMkLst>
          <pc:docMk/>
          <pc:sldMk cId="3917903482" sldId="1667"/>
        </pc:sldMkLst>
        <pc:spChg chg="mod">
          <ac:chgData name="Zhang, Qi" userId="339b946e-f9ca-4040-bc82-18aaec23f2c4" providerId="ADAL" clId="{65AF1ECC-0D60-4564-B432-CBC0EF83B6DB}" dt="2022-02-16T20:33:59.243" v="463" actId="14100"/>
          <ac:spMkLst>
            <pc:docMk/>
            <pc:sldMk cId="3917903482" sldId="1667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34:06.906" v="466" actId="14100"/>
          <ac:spMkLst>
            <pc:docMk/>
            <pc:sldMk cId="3917903482" sldId="1667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3917903482" sldId="1667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20:34:01.581" v="464" actId="1076"/>
          <ac:picMkLst>
            <pc:docMk/>
            <pc:sldMk cId="3917903482" sldId="1667"/>
            <ac:picMk id="5" creationId="{40112CDA-775F-4820-9F70-3EF38C5C9A73}"/>
          </ac:picMkLst>
        </pc:picChg>
        <pc:picChg chg="add mod">
          <ac:chgData name="Zhang, Qi" userId="339b946e-f9ca-4040-bc82-18aaec23f2c4" providerId="ADAL" clId="{65AF1ECC-0D60-4564-B432-CBC0EF83B6DB}" dt="2022-02-16T20:34:20.558" v="469" actId="1076"/>
          <ac:picMkLst>
            <pc:docMk/>
            <pc:sldMk cId="3917903482" sldId="1667"/>
            <ac:picMk id="6" creationId="{025F3FFB-37E2-44EA-91BC-B8E3A095FD5D}"/>
          </ac:picMkLst>
        </pc:picChg>
      </pc:sldChg>
      <pc:sldChg chg="modSp del mod">
        <pc:chgData name="Zhang, Qi" userId="339b946e-f9ca-4040-bc82-18aaec23f2c4" providerId="ADAL" clId="{65AF1ECC-0D60-4564-B432-CBC0EF83B6DB}" dt="2022-02-16T20:34:22.608" v="470" actId="2696"/>
        <pc:sldMkLst>
          <pc:docMk/>
          <pc:sldMk cId="2306589214" sldId="1668"/>
        </pc:sldMkLst>
        <pc:spChg chg="mod">
          <ac:chgData name="Zhang, Qi" userId="339b946e-f9ca-4040-bc82-18aaec23f2c4" providerId="ADAL" clId="{65AF1ECC-0D60-4564-B432-CBC0EF83B6DB}" dt="2022-02-16T20:27:50.066" v="385" actId="14100"/>
          <ac:spMkLst>
            <pc:docMk/>
            <pc:sldMk cId="2306589214" sldId="1668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306589214" sldId="1668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20:27:53.484" v="387" actId="14100"/>
          <ac:picMkLst>
            <pc:docMk/>
            <pc:sldMk cId="2306589214" sldId="1668"/>
            <ac:picMk id="8" creationId="{8B1426A6-7134-4428-A623-35868D450EBF}"/>
          </ac:picMkLst>
        </pc:picChg>
      </pc:sldChg>
      <pc:sldChg chg="modSp mod">
        <pc:chgData name="Zhang, Qi" userId="339b946e-f9ca-4040-bc82-18aaec23f2c4" providerId="ADAL" clId="{65AF1ECC-0D60-4564-B432-CBC0EF83B6DB}" dt="2022-02-16T20:28:08.705" v="389" actId="14100"/>
        <pc:sldMkLst>
          <pc:docMk/>
          <pc:sldMk cId="747226800" sldId="1669"/>
        </pc:sldMkLst>
        <pc:spChg chg="mod">
          <ac:chgData name="Zhang, Qi" userId="339b946e-f9ca-4040-bc82-18aaec23f2c4" providerId="ADAL" clId="{65AF1ECC-0D60-4564-B432-CBC0EF83B6DB}" dt="2022-02-16T20:28:05.825" v="388" actId="14100"/>
          <ac:spMkLst>
            <pc:docMk/>
            <pc:sldMk cId="747226800" sldId="1669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28:08.705" v="389" actId="14100"/>
          <ac:spMkLst>
            <pc:docMk/>
            <pc:sldMk cId="747226800" sldId="1669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747226800" sldId="1669"/>
            <ac:spMk id="4" creationId="{4A67A0AE-C42E-495B-BB4F-EE2496AEF740}"/>
          </ac:spMkLst>
        </pc:spChg>
      </pc:sldChg>
      <pc:sldChg chg="modSp mod">
        <pc:chgData name="Zhang, Qi" userId="339b946e-f9ca-4040-bc82-18aaec23f2c4" providerId="ADAL" clId="{65AF1ECC-0D60-4564-B432-CBC0EF83B6DB}" dt="2022-02-16T20:29:16.075" v="407" actId="1076"/>
        <pc:sldMkLst>
          <pc:docMk/>
          <pc:sldMk cId="2074141322" sldId="1670"/>
        </pc:sldMkLst>
        <pc:spChg chg="mod">
          <ac:chgData name="Zhang, Qi" userId="339b946e-f9ca-4040-bc82-18aaec23f2c4" providerId="ADAL" clId="{65AF1ECC-0D60-4564-B432-CBC0EF83B6DB}" dt="2022-02-16T20:28:29.151" v="390" actId="14100"/>
          <ac:spMkLst>
            <pc:docMk/>
            <pc:sldMk cId="2074141322" sldId="1670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28:51.515" v="399" actId="20577"/>
          <ac:spMkLst>
            <pc:docMk/>
            <pc:sldMk cId="2074141322" sldId="1670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074141322" sldId="1670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20:29:16.075" v="407" actId="1076"/>
          <ac:picMkLst>
            <pc:docMk/>
            <pc:sldMk cId="2074141322" sldId="1670"/>
            <ac:picMk id="6" creationId="{412ACD9C-A887-400B-9275-7E1A42D196DF}"/>
          </ac:picMkLst>
        </pc:picChg>
        <pc:picChg chg="mod">
          <ac:chgData name="Zhang, Qi" userId="339b946e-f9ca-4040-bc82-18aaec23f2c4" providerId="ADAL" clId="{65AF1ECC-0D60-4564-B432-CBC0EF83B6DB}" dt="2022-02-16T20:29:13.813" v="406" actId="1076"/>
          <ac:picMkLst>
            <pc:docMk/>
            <pc:sldMk cId="2074141322" sldId="1670"/>
            <ac:picMk id="7" creationId="{CD5BEF1E-5E67-4E5C-A7C9-06357D4D57A8}"/>
          </ac:picMkLst>
        </pc:picChg>
      </pc:sldChg>
      <pc:sldChg chg="modSp del">
        <pc:chgData name="Zhang, Qi" userId="339b946e-f9ca-4040-bc82-18aaec23f2c4" providerId="ADAL" clId="{65AF1ECC-0D60-4564-B432-CBC0EF83B6DB}" dt="2022-02-16T20:33:32.177" v="458" actId="2696"/>
        <pc:sldMkLst>
          <pc:docMk/>
          <pc:sldMk cId="280767535" sldId="1671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80767535" sldId="1671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280767535" sldId="1671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280767535" sldId="1671"/>
            <ac:picMk id="5" creationId="{3E0D5E53-79D4-4D50-88FC-1A13EEB910A3}"/>
          </ac:picMkLst>
        </pc:pic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280767535" sldId="1671"/>
            <ac:picMk id="6" creationId="{6A70257C-BC17-4ED0-A68D-46F6A180400E}"/>
          </ac:picMkLst>
        </pc:picChg>
      </pc:sldChg>
      <pc:sldChg chg="modSp del">
        <pc:chgData name="Zhang, Qi" userId="339b946e-f9ca-4040-bc82-18aaec23f2c4" providerId="ADAL" clId="{65AF1ECC-0D60-4564-B432-CBC0EF83B6DB}" dt="2022-02-16T20:33:46.160" v="462" actId="2696"/>
        <pc:sldMkLst>
          <pc:docMk/>
          <pc:sldMk cId="3129163936" sldId="1672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3129163936" sldId="1672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3129163936" sldId="1672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17:50:59.447" v="0"/>
          <ac:picMkLst>
            <pc:docMk/>
            <pc:sldMk cId="3129163936" sldId="1672"/>
            <ac:picMk id="5" creationId="{7BEDA850-2EBB-4273-8D15-970835DD63B7}"/>
          </ac:picMkLst>
        </pc:picChg>
      </pc:sldChg>
      <pc:sldChg chg="modSp mod">
        <pc:chgData name="Zhang, Qi" userId="339b946e-f9ca-4040-bc82-18aaec23f2c4" providerId="ADAL" clId="{65AF1ECC-0D60-4564-B432-CBC0EF83B6DB}" dt="2022-02-16T20:35:10.768" v="476" actId="14100"/>
        <pc:sldMkLst>
          <pc:docMk/>
          <pc:sldMk cId="1833659103" sldId="1673"/>
        </pc:sldMkLst>
        <pc:spChg chg="mod">
          <ac:chgData name="Zhang, Qi" userId="339b946e-f9ca-4040-bc82-18aaec23f2c4" providerId="ADAL" clId="{65AF1ECC-0D60-4564-B432-CBC0EF83B6DB}" dt="2022-02-16T20:35:00.036" v="472" actId="27636"/>
          <ac:spMkLst>
            <pc:docMk/>
            <pc:sldMk cId="1833659103" sldId="1673"/>
            <ac:spMk id="2" creationId="{37267AE8-7889-4C19-BA5B-5FD8676EF723}"/>
          </ac:spMkLst>
        </pc:spChg>
        <pc:spChg chg="mod">
          <ac:chgData name="Zhang, Qi" userId="339b946e-f9ca-4040-bc82-18aaec23f2c4" providerId="ADAL" clId="{65AF1ECC-0D60-4564-B432-CBC0EF83B6DB}" dt="2022-02-16T20:35:05.184" v="474" actId="14100"/>
          <ac:spMkLst>
            <pc:docMk/>
            <pc:sldMk cId="1833659103" sldId="1673"/>
            <ac:spMk id="3" creationId="{3D42E522-7096-40BF-B7B4-F0233BEB52A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833659103" sldId="1673"/>
            <ac:spMk id="4" creationId="{4A67A0AE-C42E-495B-BB4F-EE2496AEF740}"/>
          </ac:spMkLst>
        </pc:spChg>
        <pc:picChg chg="mod">
          <ac:chgData name="Zhang, Qi" userId="339b946e-f9ca-4040-bc82-18aaec23f2c4" providerId="ADAL" clId="{65AF1ECC-0D60-4564-B432-CBC0EF83B6DB}" dt="2022-02-16T20:35:10.768" v="476" actId="14100"/>
          <ac:picMkLst>
            <pc:docMk/>
            <pc:sldMk cId="1833659103" sldId="1673"/>
            <ac:picMk id="6" creationId="{EC85CD70-389A-4C04-83DB-F396F665BAE9}"/>
          </ac:picMkLst>
        </pc:picChg>
      </pc:sldChg>
      <pc:sldChg chg="delSp modSp del mod">
        <pc:chgData name="Zhang, Qi" userId="339b946e-f9ca-4040-bc82-18aaec23f2c4" providerId="ADAL" clId="{65AF1ECC-0D60-4564-B432-CBC0EF83B6DB}" dt="2022-02-16T18:34:08.451" v="208" actId="2696"/>
        <pc:sldMkLst>
          <pc:docMk/>
          <pc:sldMk cId="1992556997" sldId="1674"/>
        </pc:sld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k cId="1992556997" sldId="1674"/>
            <ac:spMk id="4" creationId="{DF09718D-DB5D-4841-B02B-40F8DBE0E8AA}"/>
          </ac:spMkLst>
        </pc:spChg>
        <pc:picChg chg="mod">
          <ac:chgData name="Zhang, Qi" userId="339b946e-f9ca-4040-bc82-18aaec23f2c4" providerId="ADAL" clId="{65AF1ECC-0D60-4564-B432-CBC0EF83B6DB}" dt="2022-02-16T18:33:01.293" v="177" actId="1076"/>
          <ac:picMkLst>
            <pc:docMk/>
            <pc:sldMk cId="1992556997" sldId="1674"/>
            <ac:picMk id="6" creationId="{2A4DDBBF-C382-4185-83F9-2A9AB8D9872D}"/>
          </ac:picMkLst>
        </pc:picChg>
        <pc:picChg chg="mod">
          <ac:chgData name="Zhang, Qi" userId="339b946e-f9ca-4040-bc82-18aaec23f2c4" providerId="ADAL" clId="{65AF1ECC-0D60-4564-B432-CBC0EF83B6DB}" dt="2022-02-16T18:32:56.711" v="176" actId="14100"/>
          <ac:picMkLst>
            <pc:docMk/>
            <pc:sldMk cId="1992556997" sldId="1674"/>
            <ac:picMk id="8" creationId="{CADF0ACB-74D7-4ACD-B81C-0F75D0F42E10}"/>
          </ac:picMkLst>
        </pc:picChg>
        <pc:picChg chg="del mod">
          <ac:chgData name="Zhang, Qi" userId="339b946e-f9ca-4040-bc82-18aaec23f2c4" providerId="ADAL" clId="{65AF1ECC-0D60-4564-B432-CBC0EF83B6DB}" dt="2022-02-16T18:32:47.979" v="172" actId="478"/>
          <ac:picMkLst>
            <pc:docMk/>
            <pc:sldMk cId="1992556997" sldId="1674"/>
            <ac:picMk id="9" creationId="{FDB9E551-5E5E-4099-B814-A9825F6DE9A4}"/>
          </ac:picMkLst>
        </pc:picChg>
      </pc:sldChg>
      <pc:sldChg chg="modSp add mod">
        <pc:chgData name="Zhang, Qi" userId="339b946e-f9ca-4040-bc82-18aaec23f2c4" providerId="ADAL" clId="{65AF1ECC-0D60-4564-B432-CBC0EF83B6DB}" dt="2022-02-16T17:51:17.578" v="4" actId="6549"/>
        <pc:sldMkLst>
          <pc:docMk/>
          <pc:sldMk cId="2683802100" sldId="1675"/>
        </pc:sldMkLst>
        <pc:spChg chg="mod">
          <ac:chgData name="Zhang, Qi" userId="339b946e-f9ca-4040-bc82-18aaec23f2c4" providerId="ADAL" clId="{65AF1ECC-0D60-4564-B432-CBC0EF83B6DB}" dt="2022-02-16T17:51:17.578" v="4" actId="6549"/>
          <ac:spMkLst>
            <pc:docMk/>
            <pc:sldMk cId="2683802100" sldId="1675"/>
            <ac:spMk id="2" creationId="{00000000-0000-0000-0000-000000000000}"/>
          </ac:spMkLst>
        </pc:spChg>
      </pc:sldChg>
      <pc:sldChg chg="addSp modSp new mod">
        <pc:chgData name="Zhang, Qi" userId="339b946e-f9ca-4040-bc82-18aaec23f2c4" providerId="ADAL" clId="{65AF1ECC-0D60-4564-B432-CBC0EF83B6DB}" dt="2022-02-16T18:14:20.977" v="45" actId="208"/>
        <pc:sldMkLst>
          <pc:docMk/>
          <pc:sldMk cId="680811309" sldId="1676"/>
        </pc:sldMkLst>
        <pc:spChg chg="mod">
          <ac:chgData name="Zhang, Qi" userId="339b946e-f9ca-4040-bc82-18aaec23f2c4" providerId="ADAL" clId="{65AF1ECC-0D60-4564-B432-CBC0EF83B6DB}" dt="2022-02-16T18:08:10.926" v="27" actId="14100"/>
          <ac:spMkLst>
            <pc:docMk/>
            <pc:sldMk cId="680811309" sldId="1676"/>
            <ac:spMk id="2" creationId="{AB7AFCCC-95CC-4B24-8CD5-698CCC0EA755}"/>
          </ac:spMkLst>
        </pc:spChg>
        <pc:spChg chg="mod">
          <ac:chgData name="Zhang, Qi" userId="339b946e-f9ca-4040-bc82-18aaec23f2c4" providerId="ADAL" clId="{65AF1ECC-0D60-4564-B432-CBC0EF83B6DB}" dt="2022-02-16T18:08:05.742" v="24" actId="1076"/>
          <ac:spMkLst>
            <pc:docMk/>
            <pc:sldMk cId="680811309" sldId="1676"/>
            <ac:spMk id="3" creationId="{638574AD-D4B9-448F-84CC-38D08F6EE40E}"/>
          </ac:spMkLst>
        </pc:spChg>
        <pc:spChg chg="add mod">
          <ac:chgData name="Zhang, Qi" userId="339b946e-f9ca-4040-bc82-18aaec23f2c4" providerId="ADAL" clId="{65AF1ECC-0D60-4564-B432-CBC0EF83B6DB}" dt="2022-02-16T18:14:20.977" v="45" actId="208"/>
          <ac:spMkLst>
            <pc:docMk/>
            <pc:sldMk cId="680811309" sldId="1676"/>
            <ac:spMk id="7" creationId="{F9D3992A-FB38-4472-A7BF-AEE62F62F111}"/>
          </ac:spMkLst>
        </pc:spChg>
        <pc:picChg chg="add mod">
          <ac:chgData name="Zhang, Qi" userId="339b946e-f9ca-4040-bc82-18aaec23f2c4" providerId="ADAL" clId="{65AF1ECC-0D60-4564-B432-CBC0EF83B6DB}" dt="2022-02-16T18:08:02.634" v="23" actId="1076"/>
          <ac:picMkLst>
            <pc:docMk/>
            <pc:sldMk cId="680811309" sldId="1676"/>
            <ac:picMk id="5" creationId="{5076AD3E-06DE-4418-B77C-D95D57C56DCC}"/>
          </ac:picMkLst>
        </pc:picChg>
        <pc:picChg chg="add mod">
          <ac:chgData name="Zhang, Qi" userId="339b946e-f9ca-4040-bc82-18aaec23f2c4" providerId="ADAL" clId="{65AF1ECC-0D60-4564-B432-CBC0EF83B6DB}" dt="2022-02-16T18:08:15.202" v="30" actId="1076"/>
          <ac:picMkLst>
            <pc:docMk/>
            <pc:sldMk cId="680811309" sldId="1676"/>
            <ac:picMk id="6" creationId="{24312275-2F7D-4898-9A79-013C5734677F}"/>
          </ac:picMkLst>
        </pc:picChg>
      </pc:sldChg>
      <pc:sldChg chg="addSp modSp new mod">
        <pc:chgData name="Zhang, Qi" userId="339b946e-f9ca-4040-bc82-18aaec23f2c4" providerId="ADAL" clId="{65AF1ECC-0D60-4564-B432-CBC0EF83B6DB}" dt="2022-02-16T18:30:41.969" v="158" actId="14100"/>
        <pc:sldMkLst>
          <pc:docMk/>
          <pc:sldMk cId="563922899" sldId="1677"/>
        </pc:sldMkLst>
        <pc:spChg chg="mod">
          <ac:chgData name="Zhang, Qi" userId="339b946e-f9ca-4040-bc82-18aaec23f2c4" providerId="ADAL" clId="{65AF1ECC-0D60-4564-B432-CBC0EF83B6DB}" dt="2022-02-16T18:22:19.175" v="96" actId="14100"/>
          <ac:spMkLst>
            <pc:docMk/>
            <pc:sldMk cId="563922899" sldId="1677"/>
            <ac:spMk id="2" creationId="{0B5C3DD8-BFA6-440F-B66F-800CA432E45F}"/>
          </ac:spMkLst>
        </pc:spChg>
        <pc:spChg chg="mod">
          <ac:chgData name="Zhang, Qi" userId="339b946e-f9ca-4040-bc82-18aaec23f2c4" providerId="ADAL" clId="{65AF1ECC-0D60-4564-B432-CBC0EF83B6DB}" dt="2022-02-16T18:29:59.046" v="146" actId="1076"/>
          <ac:spMkLst>
            <pc:docMk/>
            <pc:sldMk cId="563922899" sldId="1677"/>
            <ac:spMk id="3" creationId="{BBBBBD9D-325D-42AD-ABD0-9704871730E0}"/>
          </ac:spMkLst>
        </pc:spChg>
        <pc:spChg chg="add mod">
          <ac:chgData name="Zhang, Qi" userId="339b946e-f9ca-4040-bc82-18aaec23f2c4" providerId="ADAL" clId="{65AF1ECC-0D60-4564-B432-CBC0EF83B6DB}" dt="2022-02-16T18:30:03.337" v="148" actId="1076"/>
          <ac:spMkLst>
            <pc:docMk/>
            <pc:sldMk cId="563922899" sldId="1677"/>
            <ac:spMk id="6" creationId="{2DF6C39B-38CF-4308-8A45-F2CEDCDFEDCA}"/>
          </ac:spMkLst>
        </pc:spChg>
        <pc:spChg chg="add mod">
          <ac:chgData name="Zhang, Qi" userId="339b946e-f9ca-4040-bc82-18aaec23f2c4" providerId="ADAL" clId="{65AF1ECC-0D60-4564-B432-CBC0EF83B6DB}" dt="2022-02-16T18:29:36.198" v="141" actId="14100"/>
          <ac:spMkLst>
            <pc:docMk/>
            <pc:sldMk cId="563922899" sldId="1677"/>
            <ac:spMk id="8" creationId="{BDD78045-9444-4D02-8141-F4F1BAE70D23}"/>
          </ac:spMkLst>
        </pc:spChg>
        <pc:spChg chg="add mod">
          <ac:chgData name="Zhang, Qi" userId="339b946e-f9ca-4040-bc82-18aaec23f2c4" providerId="ADAL" clId="{65AF1ECC-0D60-4564-B432-CBC0EF83B6DB}" dt="2022-02-16T18:30:41.969" v="158" actId="14100"/>
          <ac:spMkLst>
            <pc:docMk/>
            <pc:sldMk cId="563922899" sldId="1677"/>
            <ac:spMk id="10" creationId="{1C22CBAD-CB50-4DF3-9469-FD204D36A8BA}"/>
          </ac:spMkLst>
        </pc:spChg>
        <pc:picChg chg="add mod">
          <ac:chgData name="Zhang, Qi" userId="339b946e-f9ca-4040-bc82-18aaec23f2c4" providerId="ADAL" clId="{65AF1ECC-0D60-4564-B432-CBC0EF83B6DB}" dt="2022-02-16T18:30:01.090" v="147" actId="1076"/>
          <ac:picMkLst>
            <pc:docMk/>
            <pc:sldMk cId="563922899" sldId="1677"/>
            <ac:picMk id="5" creationId="{64F57097-D2DB-468F-8D4A-7C9E49C62C74}"/>
          </ac:picMkLst>
        </pc:picChg>
        <pc:picChg chg="add mod">
          <ac:chgData name="Zhang, Qi" userId="339b946e-f9ca-4040-bc82-18aaec23f2c4" providerId="ADAL" clId="{65AF1ECC-0D60-4564-B432-CBC0EF83B6DB}" dt="2022-02-16T18:29:22.936" v="136" actId="1076"/>
          <ac:picMkLst>
            <pc:docMk/>
            <pc:sldMk cId="563922899" sldId="1677"/>
            <ac:picMk id="7" creationId="{E4C21120-7256-4218-ABF1-037A761DE9B6}"/>
          </ac:picMkLst>
        </pc:picChg>
        <pc:picChg chg="add mod">
          <ac:chgData name="Zhang, Qi" userId="339b946e-f9ca-4040-bc82-18aaec23f2c4" providerId="ADAL" clId="{65AF1ECC-0D60-4564-B432-CBC0EF83B6DB}" dt="2022-02-16T18:30:35.473" v="156" actId="1076"/>
          <ac:picMkLst>
            <pc:docMk/>
            <pc:sldMk cId="563922899" sldId="1677"/>
            <ac:picMk id="9" creationId="{3E357E97-C19E-44A8-B88E-8BF4231DF748}"/>
          </ac:picMkLst>
        </pc:picChg>
      </pc:sldChg>
      <pc:sldChg chg="addSp modSp new mod">
        <pc:chgData name="Zhang, Qi" userId="339b946e-f9ca-4040-bc82-18aaec23f2c4" providerId="ADAL" clId="{65AF1ECC-0D60-4564-B432-CBC0EF83B6DB}" dt="2022-02-16T18:31:42.613" v="169" actId="1076"/>
        <pc:sldMkLst>
          <pc:docMk/>
          <pc:sldMk cId="741271273" sldId="1678"/>
        </pc:sldMkLst>
        <pc:spChg chg="mod">
          <ac:chgData name="Zhang, Qi" userId="339b946e-f9ca-4040-bc82-18aaec23f2c4" providerId="ADAL" clId="{65AF1ECC-0D60-4564-B432-CBC0EF83B6DB}" dt="2022-02-16T18:28:11.476" v="122" actId="20577"/>
          <ac:spMkLst>
            <pc:docMk/>
            <pc:sldMk cId="741271273" sldId="1678"/>
            <ac:spMk id="2" creationId="{1636F406-B8E5-4648-B181-5C76994646A7}"/>
          </ac:spMkLst>
        </pc:spChg>
        <pc:spChg chg="mod">
          <ac:chgData name="Zhang, Qi" userId="339b946e-f9ca-4040-bc82-18aaec23f2c4" providerId="ADAL" clId="{65AF1ECC-0D60-4564-B432-CBC0EF83B6DB}" dt="2022-02-16T18:31:42.613" v="169" actId="1076"/>
          <ac:spMkLst>
            <pc:docMk/>
            <pc:sldMk cId="741271273" sldId="1678"/>
            <ac:spMk id="3" creationId="{98CA188A-59AA-4B9A-A419-6161C584DC48}"/>
          </ac:spMkLst>
        </pc:spChg>
        <pc:spChg chg="add mod">
          <ac:chgData name="Zhang, Qi" userId="339b946e-f9ca-4040-bc82-18aaec23f2c4" providerId="ADAL" clId="{65AF1ECC-0D60-4564-B432-CBC0EF83B6DB}" dt="2022-02-16T18:31:05.693" v="160" actId="1076"/>
          <ac:spMkLst>
            <pc:docMk/>
            <pc:sldMk cId="741271273" sldId="1678"/>
            <ac:spMk id="6" creationId="{1FA00444-3028-482F-8BB2-F02800318CA9}"/>
          </ac:spMkLst>
        </pc:spChg>
        <pc:spChg chg="add mod">
          <ac:chgData name="Zhang, Qi" userId="339b946e-f9ca-4040-bc82-18aaec23f2c4" providerId="ADAL" clId="{65AF1ECC-0D60-4564-B432-CBC0EF83B6DB}" dt="2022-02-16T18:31:41.803" v="168" actId="14100"/>
          <ac:spMkLst>
            <pc:docMk/>
            <pc:sldMk cId="741271273" sldId="1678"/>
            <ac:spMk id="8" creationId="{3FD9A8C6-DC58-43D3-9936-66ED2692B2EF}"/>
          </ac:spMkLst>
        </pc:spChg>
        <pc:picChg chg="add mod">
          <ac:chgData name="Zhang, Qi" userId="339b946e-f9ca-4040-bc82-18aaec23f2c4" providerId="ADAL" clId="{65AF1ECC-0D60-4564-B432-CBC0EF83B6DB}" dt="2022-02-16T18:31:02.164" v="159" actId="1076"/>
          <ac:picMkLst>
            <pc:docMk/>
            <pc:sldMk cId="741271273" sldId="1678"/>
            <ac:picMk id="5" creationId="{260566EC-0963-4F3E-8E60-1C270538ABD9}"/>
          </ac:picMkLst>
        </pc:picChg>
        <pc:picChg chg="add mod">
          <ac:chgData name="Zhang, Qi" userId="339b946e-f9ca-4040-bc82-18aaec23f2c4" providerId="ADAL" clId="{65AF1ECC-0D60-4564-B432-CBC0EF83B6DB}" dt="2022-02-16T18:31:16.100" v="165" actId="1076"/>
          <ac:picMkLst>
            <pc:docMk/>
            <pc:sldMk cId="741271273" sldId="1678"/>
            <ac:picMk id="7" creationId="{79D0C608-B079-4366-A5E1-ABE5D9F83957}"/>
          </ac:picMkLst>
        </pc:picChg>
      </pc:sldChg>
      <pc:sldChg chg="modSp new del mod">
        <pc:chgData name="Zhang, Qi" userId="339b946e-f9ca-4040-bc82-18aaec23f2c4" providerId="ADAL" clId="{65AF1ECC-0D60-4564-B432-CBC0EF83B6DB}" dt="2022-02-16T18:22:14.687" v="95" actId="2696"/>
        <pc:sldMkLst>
          <pc:docMk/>
          <pc:sldMk cId="3670728773" sldId="1678"/>
        </pc:sldMkLst>
        <pc:spChg chg="mod">
          <ac:chgData name="Zhang, Qi" userId="339b946e-f9ca-4040-bc82-18aaec23f2c4" providerId="ADAL" clId="{65AF1ECC-0D60-4564-B432-CBC0EF83B6DB}" dt="2022-02-16T18:20:16.987" v="75" actId="14100"/>
          <ac:spMkLst>
            <pc:docMk/>
            <pc:sldMk cId="3670728773" sldId="1678"/>
            <ac:spMk id="3" creationId="{7663AF1C-03A0-4648-91D4-6F7AAB0C3932}"/>
          </ac:spMkLst>
        </pc:spChg>
      </pc:sldChg>
      <pc:sldChg chg="addSp delSp modSp new mod">
        <pc:chgData name="Zhang, Qi" userId="339b946e-f9ca-4040-bc82-18aaec23f2c4" providerId="ADAL" clId="{65AF1ECC-0D60-4564-B432-CBC0EF83B6DB}" dt="2022-02-16T18:34:01.695" v="207" actId="1076"/>
        <pc:sldMkLst>
          <pc:docMk/>
          <pc:sldMk cId="2033532727" sldId="1679"/>
        </pc:sldMkLst>
        <pc:spChg chg="mod">
          <ac:chgData name="Zhang, Qi" userId="339b946e-f9ca-4040-bc82-18aaec23f2c4" providerId="ADAL" clId="{65AF1ECC-0D60-4564-B432-CBC0EF83B6DB}" dt="2022-02-16T18:33:44.008" v="202" actId="14100"/>
          <ac:spMkLst>
            <pc:docMk/>
            <pc:sldMk cId="2033532727" sldId="1679"/>
            <ac:spMk id="2" creationId="{0C5E2D25-F352-4715-83F2-1E0C9F9C4EA0}"/>
          </ac:spMkLst>
        </pc:spChg>
        <pc:spChg chg="del">
          <ac:chgData name="Zhang, Qi" userId="339b946e-f9ca-4040-bc82-18aaec23f2c4" providerId="ADAL" clId="{65AF1ECC-0D60-4564-B432-CBC0EF83B6DB}" dt="2022-02-16T18:33:41.155" v="201" actId="478"/>
          <ac:spMkLst>
            <pc:docMk/>
            <pc:sldMk cId="2033532727" sldId="1679"/>
            <ac:spMk id="3" creationId="{42393C51-2460-4DED-B2D0-7AC50F5AFF32}"/>
          </ac:spMkLst>
        </pc:spChg>
        <pc:picChg chg="add mod">
          <ac:chgData name="Zhang, Qi" userId="339b946e-f9ca-4040-bc82-18aaec23f2c4" providerId="ADAL" clId="{65AF1ECC-0D60-4564-B432-CBC0EF83B6DB}" dt="2022-02-16T18:33:51.483" v="204" actId="14100"/>
          <ac:picMkLst>
            <pc:docMk/>
            <pc:sldMk cId="2033532727" sldId="1679"/>
            <ac:picMk id="5" creationId="{82A94B9F-D065-44DD-9871-3FB4378C5F71}"/>
          </ac:picMkLst>
        </pc:picChg>
        <pc:picChg chg="add mod">
          <ac:chgData name="Zhang, Qi" userId="339b946e-f9ca-4040-bc82-18aaec23f2c4" providerId="ADAL" clId="{65AF1ECC-0D60-4564-B432-CBC0EF83B6DB}" dt="2022-02-16T18:34:01.695" v="207" actId="1076"/>
          <ac:picMkLst>
            <pc:docMk/>
            <pc:sldMk cId="2033532727" sldId="1679"/>
            <ac:picMk id="6" creationId="{17A7CE58-DB15-4DA5-9BE5-21242FBBF063}"/>
          </ac:picMkLst>
        </pc:picChg>
      </pc:sldChg>
      <pc:sldChg chg="add del">
        <pc:chgData name="Zhang, Qi" userId="339b946e-f9ca-4040-bc82-18aaec23f2c4" providerId="ADAL" clId="{65AF1ECC-0D60-4564-B432-CBC0EF83B6DB}" dt="2022-02-16T18:38:20.927" v="233" actId="2696"/>
        <pc:sldMkLst>
          <pc:docMk/>
          <pc:sldMk cId="157571236" sldId="1680"/>
        </pc:sldMkLst>
      </pc:sldChg>
      <pc:sldChg chg="addSp modSp new mod">
        <pc:chgData name="Zhang, Qi" userId="339b946e-f9ca-4040-bc82-18aaec23f2c4" providerId="ADAL" clId="{65AF1ECC-0D60-4564-B432-CBC0EF83B6DB}" dt="2022-02-16T18:38:17.861" v="232" actId="1076"/>
        <pc:sldMkLst>
          <pc:docMk/>
          <pc:sldMk cId="4196312803" sldId="1681"/>
        </pc:sldMkLst>
        <pc:spChg chg="mod">
          <ac:chgData name="Zhang, Qi" userId="339b946e-f9ca-4040-bc82-18aaec23f2c4" providerId="ADAL" clId="{65AF1ECC-0D60-4564-B432-CBC0EF83B6DB}" dt="2022-02-16T18:38:09.652" v="230" actId="14100"/>
          <ac:spMkLst>
            <pc:docMk/>
            <pc:sldMk cId="4196312803" sldId="1681"/>
            <ac:spMk id="2" creationId="{89932A27-4A1E-4F2F-8A80-C17C62C69DDF}"/>
          </ac:spMkLst>
        </pc:spChg>
        <pc:spChg chg="mod">
          <ac:chgData name="Zhang, Qi" userId="339b946e-f9ca-4040-bc82-18aaec23f2c4" providerId="ADAL" clId="{65AF1ECC-0D60-4564-B432-CBC0EF83B6DB}" dt="2022-02-16T18:37:56.069" v="212" actId="14100"/>
          <ac:spMkLst>
            <pc:docMk/>
            <pc:sldMk cId="4196312803" sldId="1681"/>
            <ac:spMk id="3" creationId="{D0FB0B5C-839D-42FB-94A0-F081E6D72474}"/>
          </ac:spMkLst>
        </pc:spChg>
        <pc:picChg chg="add mod">
          <ac:chgData name="Zhang, Qi" userId="339b946e-f9ca-4040-bc82-18aaec23f2c4" providerId="ADAL" clId="{65AF1ECC-0D60-4564-B432-CBC0EF83B6DB}" dt="2022-02-16T18:38:17.861" v="232" actId="1076"/>
          <ac:picMkLst>
            <pc:docMk/>
            <pc:sldMk cId="4196312803" sldId="1681"/>
            <ac:picMk id="5" creationId="{17DDA7A7-B976-4C9B-95BC-F8F7736C8608}"/>
          </ac:picMkLst>
        </pc:picChg>
      </pc:sldChg>
      <pc:sldChg chg="new del">
        <pc:chgData name="Zhang, Qi" userId="339b946e-f9ca-4040-bc82-18aaec23f2c4" providerId="ADAL" clId="{65AF1ECC-0D60-4564-B432-CBC0EF83B6DB}" dt="2022-02-16T19:56:39.043" v="316" actId="2696"/>
        <pc:sldMkLst>
          <pc:docMk/>
          <pc:sldMk cId="1102690527" sldId="1682"/>
        </pc:sldMkLst>
      </pc:sldChg>
      <pc:sldChg chg="addSp modSp new mod">
        <pc:chgData name="Zhang, Qi" userId="339b946e-f9ca-4040-bc82-18aaec23f2c4" providerId="ADAL" clId="{65AF1ECC-0D60-4564-B432-CBC0EF83B6DB}" dt="2022-02-16T19:53:57.254" v="278" actId="1076"/>
        <pc:sldMkLst>
          <pc:docMk/>
          <pc:sldMk cId="2906523888" sldId="1683"/>
        </pc:sldMkLst>
        <pc:spChg chg="mod">
          <ac:chgData name="Zhang, Qi" userId="339b946e-f9ca-4040-bc82-18aaec23f2c4" providerId="ADAL" clId="{65AF1ECC-0D60-4564-B432-CBC0EF83B6DB}" dt="2022-02-16T19:32:29.096" v="263" actId="14100"/>
          <ac:spMkLst>
            <pc:docMk/>
            <pc:sldMk cId="2906523888" sldId="1683"/>
            <ac:spMk id="2" creationId="{90462C7B-A989-4E39-8073-F3FD95645EF2}"/>
          </ac:spMkLst>
        </pc:spChg>
        <pc:spChg chg="mod">
          <ac:chgData name="Zhang, Qi" userId="339b946e-f9ca-4040-bc82-18aaec23f2c4" providerId="ADAL" clId="{65AF1ECC-0D60-4564-B432-CBC0EF83B6DB}" dt="2022-02-16T19:32:31.105" v="264" actId="1076"/>
          <ac:spMkLst>
            <pc:docMk/>
            <pc:sldMk cId="2906523888" sldId="1683"/>
            <ac:spMk id="3" creationId="{BF7815AB-5D14-4705-889A-5F1DBA4BB161}"/>
          </ac:spMkLst>
        </pc:spChg>
        <pc:spChg chg="add mod">
          <ac:chgData name="Zhang, Qi" userId="339b946e-f9ca-4040-bc82-18aaec23f2c4" providerId="ADAL" clId="{65AF1ECC-0D60-4564-B432-CBC0EF83B6DB}" dt="2022-02-16T19:41:10.228" v="270" actId="14100"/>
          <ac:spMkLst>
            <pc:docMk/>
            <pc:sldMk cId="2906523888" sldId="1683"/>
            <ac:spMk id="6" creationId="{11A494B6-DAFC-4BBC-B7D2-F4433705420A}"/>
          </ac:spMkLst>
        </pc:spChg>
        <pc:picChg chg="add mod">
          <ac:chgData name="Zhang, Qi" userId="339b946e-f9ca-4040-bc82-18aaec23f2c4" providerId="ADAL" clId="{65AF1ECC-0D60-4564-B432-CBC0EF83B6DB}" dt="2022-02-16T19:40:41.232" v="267" actId="14100"/>
          <ac:picMkLst>
            <pc:docMk/>
            <pc:sldMk cId="2906523888" sldId="1683"/>
            <ac:picMk id="5" creationId="{04D00ED2-70A6-443A-B0F2-0AA753E0F888}"/>
          </ac:picMkLst>
        </pc:picChg>
        <pc:picChg chg="add mod">
          <ac:chgData name="Zhang, Qi" userId="339b946e-f9ca-4040-bc82-18aaec23f2c4" providerId="ADAL" clId="{65AF1ECC-0D60-4564-B432-CBC0EF83B6DB}" dt="2022-02-16T19:41:37.419" v="274" actId="14100"/>
          <ac:picMkLst>
            <pc:docMk/>
            <pc:sldMk cId="2906523888" sldId="1683"/>
            <ac:picMk id="7" creationId="{49B76A71-9CE7-4D5F-82BB-1407DA28B5E0}"/>
          </ac:picMkLst>
        </pc:picChg>
        <pc:picChg chg="add mod">
          <ac:chgData name="Zhang, Qi" userId="339b946e-f9ca-4040-bc82-18aaec23f2c4" providerId="ADAL" clId="{65AF1ECC-0D60-4564-B432-CBC0EF83B6DB}" dt="2022-02-16T19:42:20.566" v="276" actId="1076"/>
          <ac:picMkLst>
            <pc:docMk/>
            <pc:sldMk cId="2906523888" sldId="1683"/>
            <ac:picMk id="8" creationId="{C8D7798C-4974-49DC-A61D-2D4D92F4E106}"/>
          </ac:picMkLst>
        </pc:picChg>
        <pc:picChg chg="add mod">
          <ac:chgData name="Zhang, Qi" userId="339b946e-f9ca-4040-bc82-18aaec23f2c4" providerId="ADAL" clId="{65AF1ECC-0D60-4564-B432-CBC0EF83B6DB}" dt="2022-02-16T19:53:57.254" v="278" actId="1076"/>
          <ac:picMkLst>
            <pc:docMk/>
            <pc:sldMk cId="2906523888" sldId="1683"/>
            <ac:picMk id="9" creationId="{9D40F3FD-8957-42CB-BE01-93FEB1187C66}"/>
          </ac:picMkLst>
        </pc:picChg>
      </pc:sldChg>
      <pc:sldChg chg="add">
        <pc:chgData name="Zhang, Qi" userId="339b946e-f9ca-4040-bc82-18aaec23f2c4" providerId="ADAL" clId="{65AF1ECC-0D60-4564-B432-CBC0EF83B6DB}" dt="2022-02-16T19:55:28.120" v="282"/>
        <pc:sldMkLst>
          <pc:docMk/>
          <pc:sldMk cId="4284129835" sldId="1684"/>
        </pc:sldMkLst>
      </pc:sldChg>
      <pc:sldChg chg="addSp modSp new mod">
        <pc:chgData name="Zhang, Qi" userId="339b946e-f9ca-4040-bc82-18aaec23f2c4" providerId="ADAL" clId="{65AF1ECC-0D60-4564-B432-CBC0EF83B6DB}" dt="2022-02-16T19:56:48.840" v="332" actId="20577"/>
        <pc:sldMkLst>
          <pc:docMk/>
          <pc:sldMk cId="1197563765" sldId="1685"/>
        </pc:sldMkLst>
        <pc:spChg chg="mod">
          <ac:chgData name="Zhang, Qi" userId="339b946e-f9ca-4040-bc82-18aaec23f2c4" providerId="ADAL" clId="{65AF1ECC-0D60-4564-B432-CBC0EF83B6DB}" dt="2022-02-16T19:56:48.840" v="332" actId="20577"/>
          <ac:spMkLst>
            <pc:docMk/>
            <pc:sldMk cId="1197563765" sldId="1685"/>
            <ac:spMk id="2" creationId="{6E9C99C4-869C-41A4-85CD-840838E2ECDA}"/>
          </ac:spMkLst>
        </pc:spChg>
        <pc:spChg chg="mod">
          <ac:chgData name="Zhang, Qi" userId="339b946e-f9ca-4040-bc82-18aaec23f2c4" providerId="ADAL" clId="{65AF1ECC-0D60-4564-B432-CBC0EF83B6DB}" dt="2022-02-16T19:56:10.990" v="309" actId="1076"/>
          <ac:spMkLst>
            <pc:docMk/>
            <pc:sldMk cId="1197563765" sldId="1685"/>
            <ac:spMk id="3" creationId="{9C22D716-2A13-4165-83D9-30D837A33B15}"/>
          </ac:spMkLst>
        </pc:spChg>
        <pc:picChg chg="add mod">
          <ac:chgData name="Zhang, Qi" userId="339b946e-f9ca-4040-bc82-18aaec23f2c4" providerId="ADAL" clId="{65AF1ECC-0D60-4564-B432-CBC0EF83B6DB}" dt="2022-02-16T19:56:22.607" v="314" actId="1076"/>
          <ac:picMkLst>
            <pc:docMk/>
            <pc:sldMk cId="1197563765" sldId="1685"/>
            <ac:picMk id="5" creationId="{FDCE7BC5-AE23-4AB3-86E6-1DC6728E690B}"/>
          </ac:picMkLst>
        </pc:picChg>
      </pc:sldChg>
      <pc:sldChg chg="addSp modSp new mod">
        <pc:chgData name="Zhang, Qi" userId="339b946e-f9ca-4040-bc82-18aaec23f2c4" providerId="ADAL" clId="{65AF1ECC-0D60-4564-B432-CBC0EF83B6DB}" dt="2022-02-16T20:33:43.600" v="461" actId="1076"/>
        <pc:sldMkLst>
          <pc:docMk/>
          <pc:sldMk cId="1308989630" sldId="1686"/>
        </pc:sldMkLst>
        <pc:spChg chg="mod">
          <ac:chgData name="Zhang, Qi" userId="339b946e-f9ca-4040-bc82-18aaec23f2c4" providerId="ADAL" clId="{65AF1ECC-0D60-4564-B432-CBC0EF83B6DB}" dt="2022-02-16T20:31:10.660" v="436" actId="14100"/>
          <ac:spMkLst>
            <pc:docMk/>
            <pc:sldMk cId="1308989630" sldId="1686"/>
            <ac:spMk id="2" creationId="{71DE56AA-0B8F-4322-80A7-CE756FAAEBCB}"/>
          </ac:spMkLst>
        </pc:spChg>
        <pc:spChg chg="mod">
          <ac:chgData name="Zhang, Qi" userId="339b946e-f9ca-4040-bc82-18aaec23f2c4" providerId="ADAL" clId="{65AF1ECC-0D60-4564-B432-CBC0EF83B6DB}" dt="2022-02-16T20:31:27.863" v="443" actId="1076"/>
          <ac:spMkLst>
            <pc:docMk/>
            <pc:sldMk cId="1308989630" sldId="1686"/>
            <ac:spMk id="3" creationId="{FBB91AF4-A286-4070-87D5-ACB99CD19596}"/>
          </ac:spMkLst>
        </pc:spChg>
        <pc:spChg chg="add mod">
          <ac:chgData name="Zhang, Qi" userId="339b946e-f9ca-4040-bc82-18aaec23f2c4" providerId="ADAL" clId="{65AF1ECC-0D60-4564-B432-CBC0EF83B6DB}" dt="2022-02-16T20:33:18.803" v="457" actId="14100"/>
          <ac:spMkLst>
            <pc:docMk/>
            <pc:sldMk cId="1308989630" sldId="1686"/>
            <ac:spMk id="7" creationId="{E1D0B09D-4DFC-4031-81EC-85DF29D405AB}"/>
          </ac:spMkLst>
        </pc:spChg>
        <pc:picChg chg="add mod">
          <ac:chgData name="Zhang, Qi" userId="339b946e-f9ca-4040-bc82-18aaec23f2c4" providerId="ADAL" clId="{65AF1ECC-0D60-4564-B432-CBC0EF83B6DB}" dt="2022-02-16T20:31:30.388" v="444" actId="1076"/>
          <ac:picMkLst>
            <pc:docMk/>
            <pc:sldMk cId="1308989630" sldId="1686"/>
            <ac:picMk id="5" creationId="{82CC65AF-237C-4C7A-B597-399B6A3FB94A}"/>
          </ac:picMkLst>
        </pc:picChg>
        <pc:picChg chg="add mod">
          <ac:chgData name="Zhang, Qi" userId="339b946e-f9ca-4040-bc82-18aaec23f2c4" providerId="ADAL" clId="{65AF1ECC-0D60-4564-B432-CBC0EF83B6DB}" dt="2022-02-16T20:32:34.362" v="446" actId="1076"/>
          <ac:picMkLst>
            <pc:docMk/>
            <pc:sldMk cId="1308989630" sldId="1686"/>
            <ac:picMk id="6" creationId="{7E6351CC-25FA-4ED0-99A0-FEC53082CA75}"/>
          </ac:picMkLst>
        </pc:picChg>
        <pc:picChg chg="add mod">
          <ac:chgData name="Zhang, Qi" userId="339b946e-f9ca-4040-bc82-18aaec23f2c4" providerId="ADAL" clId="{65AF1ECC-0D60-4564-B432-CBC0EF83B6DB}" dt="2022-02-16T20:33:43.600" v="461" actId="1076"/>
          <ac:picMkLst>
            <pc:docMk/>
            <pc:sldMk cId="1308989630" sldId="1686"/>
            <ac:picMk id="8" creationId="{D4CD8623-B537-4A99-BBC0-A14DE445E8D0}"/>
          </ac:picMkLst>
        </pc:picChg>
      </pc:sldChg>
      <pc:sldMasterChg chg="modSp modSldLayout">
        <pc:chgData name="Zhang, Qi" userId="339b946e-f9ca-4040-bc82-18aaec23f2c4" providerId="ADAL" clId="{65AF1ECC-0D60-4564-B432-CBC0EF83B6DB}" dt="2022-02-16T17:50:59.447" v="0"/>
        <pc:sldMasterMkLst>
          <pc:docMk/>
          <pc:sldMasterMk cId="3146698612" sldId="2147483660"/>
        </pc:sldMasterMkLst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asterMk cId="3146698612" sldId="2147483660"/>
            <ac:spMk id="2" creationId="{00000000-0000-0000-0000-00000000000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asterMk cId="3146698612" sldId="2147483660"/>
            <ac:spMk id="3" creationId="{00000000-0000-0000-0000-00000000000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asterMk cId="3146698612" sldId="2147483660"/>
            <ac:spMk id="4" creationId="{00000000-0000-0000-0000-00000000000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asterMk cId="3146698612" sldId="2147483660"/>
            <ac:spMk id="5" creationId="{00000000-0000-0000-0000-000000000000}"/>
          </ac:spMkLst>
        </pc:spChg>
        <pc:spChg chg="mod">
          <ac:chgData name="Zhang, Qi" userId="339b946e-f9ca-4040-bc82-18aaec23f2c4" providerId="ADAL" clId="{65AF1ECC-0D60-4564-B432-CBC0EF83B6DB}" dt="2022-02-16T17:50:59.447" v="0"/>
          <ac:spMkLst>
            <pc:docMk/>
            <pc:sldMasterMk cId="3146698612" sldId="2147483660"/>
            <ac:spMk id="6" creationId="{00000000-0000-0000-0000-000000000000}"/>
          </ac:spMkLst>
        </pc:spChg>
        <pc:sldLayoutChg chg="modSp">
          <pc:chgData name="Zhang, Qi" userId="339b946e-f9ca-4040-bc82-18aaec23f2c4" providerId="ADAL" clId="{65AF1ECC-0D60-4564-B432-CBC0EF83B6DB}" dt="2022-02-16T17:50:59.447" v="0"/>
          <pc:sldLayoutMkLst>
            <pc:docMk/>
            <pc:sldMasterMk cId="3146698612" sldId="2147483660"/>
            <pc:sldLayoutMk cId="2237540794" sldId="2147483661"/>
          </pc:sldLayoutMkLst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2237540794" sldId="2147483661"/>
              <ac:spMk id="2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2237540794" sldId="2147483661"/>
              <ac:spMk id="3" creationId="{00000000-0000-0000-0000-000000000000}"/>
            </ac:spMkLst>
          </pc:spChg>
        </pc:sldLayoutChg>
        <pc:sldLayoutChg chg="modSp">
          <pc:chgData name="Zhang, Qi" userId="339b946e-f9ca-4040-bc82-18aaec23f2c4" providerId="ADAL" clId="{65AF1ECC-0D60-4564-B432-CBC0EF83B6DB}" dt="2022-02-16T17:50:59.447" v="0"/>
          <pc:sldLayoutMkLst>
            <pc:docMk/>
            <pc:sldMasterMk cId="3146698612" sldId="2147483660"/>
            <pc:sldLayoutMk cId="3989188123" sldId="2147483663"/>
          </pc:sldLayoutMkLst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3989188123" sldId="2147483663"/>
              <ac:spMk id="2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3989188123" sldId="2147483663"/>
              <ac:spMk id="3" creationId="{00000000-0000-0000-0000-000000000000}"/>
            </ac:spMkLst>
          </pc:spChg>
        </pc:sldLayoutChg>
        <pc:sldLayoutChg chg="modSp">
          <pc:chgData name="Zhang, Qi" userId="339b946e-f9ca-4040-bc82-18aaec23f2c4" providerId="ADAL" clId="{65AF1ECC-0D60-4564-B432-CBC0EF83B6DB}" dt="2022-02-16T17:50:59.447" v="0"/>
          <pc:sldLayoutMkLst>
            <pc:docMk/>
            <pc:sldMasterMk cId="3146698612" sldId="2147483660"/>
            <pc:sldLayoutMk cId="2923922611" sldId="2147483664"/>
          </pc:sldLayoutMkLst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2923922611" sldId="2147483664"/>
              <ac:spMk id="3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2923922611" sldId="2147483664"/>
              <ac:spMk id="4" creationId="{00000000-0000-0000-0000-000000000000}"/>
            </ac:spMkLst>
          </pc:spChg>
        </pc:sldLayoutChg>
        <pc:sldLayoutChg chg="modSp">
          <pc:chgData name="Zhang, Qi" userId="339b946e-f9ca-4040-bc82-18aaec23f2c4" providerId="ADAL" clId="{65AF1ECC-0D60-4564-B432-CBC0EF83B6DB}" dt="2022-02-16T17:50:59.447" v="0"/>
          <pc:sldLayoutMkLst>
            <pc:docMk/>
            <pc:sldMasterMk cId="3146698612" sldId="2147483660"/>
            <pc:sldLayoutMk cId="133547678" sldId="2147483665"/>
          </pc:sldLayoutMkLst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33547678" sldId="2147483665"/>
              <ac:spMk id="2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33547678" sldId="2147483665"/>
              <ac:spMk id="3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33547678" sldId="2147483665"/>
              <ac:spMk id="4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33547678" sldId="2147483665"/>
              <ac:spMk id="5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33547678" sldId="2147483665"/>
              <ac:spMk id="6" creationId="{00000000-0000-0000-0000-000000000000}"/>
            </ac:spMkLst>
          </pc:spChg>
        </pc:sldLayoutChg>
        <pc:sldLayoutChg chg="modSp">
          <pc:chgData name="Zhang, Qi" userId="339b946e-f9ca-4040-bc82-18aaec23f2c4" providerId="ADAL" clId="{65AF1ECC-0D60-4564-B432-CBC0EF83B6DB}" dt="2022-02-16T17:50:59.447" v="0"/>
          <pc:sldLayoutMkLst>
            <pc:docMk/>
            <pc:sldMasterMk cId="3146698612" sldId="2147483660"/>
            <pc:sldLayoutMk cId="1479953243" sldId="2147483668"/>
          </pc:sldLayoutMkLst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479953243" sldId="2147483668"/>
              <ac:spMk id="2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479953243" sldId="2147483668"/>
              <ac:spMk id="3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479953243" sldId="2147483668"/>
              <ac:spMk id="4" creationId="{00000000-0000-0000-0000-000000000000}"/>
            </ac:spMkLst>
          </pc:spChg>
        </pc:sldLayoutChg>
        <pc:sldLayoutChg chg="modSp">
          <pc:chgData name="Zhang, Qi" userId="339b946e-f9ca-4040-bc82-18aaec23f2c4" providerId="ADAL" clId="{65AF1ECC-0D60-4564-B432-CBC0EF83B6DB}" dt="2022-02-16T17:50:59.447" v="0"/>
          <pc:sldLayoutMkLst>
            <pc:docMk/>
            <pc:sldMasterMk cId="3146698612" sldId="2147483660"/>
            <pc:sldLayoutMk cId="1167083911" sldId="2147483669"/>
          </pc:sldLayoutMkLst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167083911" sldId="2147483669"/>
              <ac:spMk id="2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167083911" sldId="2147483669"/>
              <ac:spMk id="3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1167083911" sldId="2147483669"/>
              <ac:spMk id="4" creationId="{00000000-0000-0000-0000-000000000000}"/>
            </ac:spMkLst>
          </pc:spChg>
        </pc:sldLayoutChg>
        <pc:sldLayoutChg chg="modSp">
          <pc:chgData name="Zhang, Qi" userId="339b946e-f9ca-4040-bc82-18aaec23f2c4" providerId="ADAL" clId="{65AF1ECC-0D60-4564-B432-CBC0EF83B6DB}" dt="2022-02-16T17:50:59.447" v="0"/>
          <pc:sldLayoutMkLst>
            <pc:docMk/>
            <pc:sldMasterMk cId="3146698612" sldId="2147483660"/>
            <pc:sldLayoutMk cId="62535388" sldId="2147483671"/>
          </pc:sldLayoutMkLst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62535388" sldId="2147483671"/>
              <ac:spMk id="2" creationId="{00000000-0000-0000-0000-000000000000}"/>
            </ac:spMkLst>
          </pc:spChg>
          <pc:spChg chg="mod">
            <ac:chgData name="Zhang, Qi" userId="339b946e-f9ca-4040-bc82-18aaec23f2c4" providerId="ADAL" clId="{65AF1ECC-0D60-4564-B432-CBC0EF83B6DB}" dt="2022-02-16T17:50:59.447" v="0"/>
            <ac:spMkLst>
              <pc:docMk/>
              <pc:sldMasterMk cId="3146698612" sldId="2147483660"/>
              <pc:sldLayoutMk cId="62535388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Zhang, Qi" userId="339b946e-f9ca-4040-bc82-18aaec23f2c4" providerId="ADAL" clId="{CCEE7847-C9D8-45E1-B5FB-A6BA073AE554}"/>
    <pc:docChg chg="undo custSel addSld delSld modSld">
      <pc:chgData name="Zhang, Qi" userId="339b946e-f9ca-4040-bc82-18aaec23f2c4" providerId="ADAL" clId="{CCEE7847-C9D8-45E1-B5FB-A6BA073AE554}" dt="2019-03-21T17:23:06.878" v="84" actId="1076"/>
      <pc:docMkLst>
        <pc:docMk/>
      </pc:docMkLst>
    </pc:docChg>
  </pc:docChgLst>
  <pc:docChgLst>
    <pc:chgData name="Zhang, Qi" userId="339b946e-f9ca-4040-bc82-18aaec23f2c4" providerId="ADAL" clId="{985715DB-2556-4F53-97A0-5945E2BB243E}"/>
    <pc:docChg chg="undo custSel modSld">
      <pc:chgData name="Zhang, Qi" userId="339b946e-f9ca-4040-bc82-18aaec23f2c4" providerId="ADAL" clId="{985715DB-2556-4F53-97A0-5945E2BB243E}" dt="2023-02-21T06:03:48.379" v="98" actId="20577"/>
      <pc:docMkLst>
        <pc:docMk/>
      </pc:docMkLst>
      <pc:sldChg chg="modSp mod">
        <pc:chgData name="Zhang, Qi" userId="339b946e-f9ca-4040-bc82-18aaec23f2c4" providerId="ADAL" clId="{985715DB-2556-4F53-97A0-5945E2BB243E}" dt="2023-02-21T06:03:48.379" v="98" actId="20577"/>
        <pc:sldMkLst>
          <pc:docMk/>
          <pc:sldMk cId="2269180613" sldId="1657"/>
        </pc:sldMkLst>
        <pc:spChg chg="mod">
          <ac:chgData name="Zhang, Qi" userId="339b946e-f9ca-4040-bc82-18aaec23f2c4" providerId="ADAL" clId="{985715DB-2556-4F53-97A0-5945E2BB243E}" dt="2023-02-21T06:03:48.379" v="98" actId="20577"/>
          <ac:spMkLst>
            <pc:docMk/>
            <pc:sldMk cId="2269180613" sldId="1657"/>
            <ac:spMk id="3" creationId="{3D42E522-7096-40BF-B7B4-F0233BEB52A0}"/>
          </ac:spMkLst>
        </pc:spChg>
      </pc:sldChg>
      <pc:sldChg chg="modSp mod">
        <pc:chgData name="Zhang, Qi" userId="339b946e-f9ca-4040-bc82-18aaec23f2c4" providerId="ADAL" clId="{985715DB-2556-4F53-97A0-5945E2BB243E}" dt="2023-02-21T05:09:54.181" v="3" actId="6549"/>
        <pc:sldMkLst>
          <pc:docMk/>
          <pc:sldMk cId="2683802100" sldId="1675"/>
        </pc:sldMkLst>
        <pc:spChg chg="mod">
          <ac:chgData name="Zhang, Qi" userId="339b946e-f9ca-4040-bc82-18aaec23f2c4" providerId="ADAL" clId="{985715DB-2556-4F53-97A0-5945E2BB243E}" dt="2023-02-21T05:09:51.760" v="1" actId="6549"/>
          <ac:spMkLst>
            <pc:docMk/>
            <pc:sldMk cId="2683802100" sldId="1675"/>
            <ac:spMk id="2" creationId="{00000000-0000-0000-0000-000000000000}"/>
          </ac:spMkLst>
        </pc:spChg>
        <pc:spChg chg="mod">
          <ac:chgData name="Zhang, Qi" userId="339b946e-f9ca-4040-bc82-18aaec23f2c4" providerId="ADAL" clId="{985715DB-2556-4F53-97A0-5945E2BB243E}" dt="2023-02-21T05:09:54.181" v="3" actId="6549"/>
          <ac:spMkLst>
            <pc:docMk/>
            <pc:sldMk cId="2683802100" sldId="1675"/>
            <ac:spMk id="3" creationId="{00000000-0000-0000-0000-000000000000}"/>
          </ac:spMkLst>
        </pc:spChg>
      </pc:sldChg>
      <pc:sldChg chg="modSp mod">
        <pc:chgData name="Zhang, Qi" userId="339b946e-f9ca-4040-bc82-18aaec23f2c4" providerId="ADAL" clId="{985715DB-2556-4F53-97A0-5945E2BB243E}" dt="2023-02-21T05:21:15.813" v="58" actId="20577"/>
        <pc:sldMkLst>
          <pc:docMk/>
          <pc:sldMk cId="680811309" sldId="1676"/>
        </pc:sldMkLst>
        <pc:spChg chg="mod">
          <ac:chgData name="Zhang, Qi" userId="339b946e-f9ca-4040-bc82-18aaec23f2c4" providerId="ADAL" clId="{985715DB-2556-4F53-97A0-5945E2BB243E}" dt="2023-02-21T05:21:15.813" v="58" actId="20577"/>
          <ac:spMkLst>
            <pc:docMk/>
            <pc:sldMk cId="680811309" sldId="1676"/>
            <ac:spMk id="3" creationId="{638574AD-D4B9-448F-84CC-38D08F6EE40E}"/>
          </ac:spMkLst>
        </pc:spChg>
      </pc:sldChg>
      <pc:sldChg chg="modSp mod">
        <pc:chgData name="Zhang, Qi" userId="339b946e-f9ca-4040-bc82-18aaec23f2c4" providerId="ADAL" clId="{985715DB-2556-4F53-97A0-5945E2BB243E}" dt="2023-02-21T05:46:05.473" v="80" actId="20577"/>
        <pc:sldMkLst>
          <pc:docMk/>
          <pc:sldMk cId="4196312803" sldId="1681"/>
        </pc:sldMkLst>
        <pc:spChg chg="mod">
          <ac:chgData name="Zhang, Qi" userId="339b946e-f9ca-4040-bc82-18aaec23f2c4" providerId="ADAL" clId="{985715DB-2556-4F53-97A0-5945E2BB243E}" dt="2023-02-21T05:46:05.473" v="80" actId="20577"/>
          <ac:spMkLst>
            <pc:docMk/>
            <pc:sldMk cId="4196312803" sldId="1681"/>
            <ac:spMk id="3" creationId="{D0FB0B5C-839D-42FB-94A0-F081E6D72474}"/>
          </ac:spMkLst>
        </pc:spChg>
      </pc:sldChg>
      <pc:sldChg chg="modSp mod">
        <pc:chgData name="Zhang, Qi" userId="339b946e-f9ca-4040-bc82-18aaec23f2c4" providerId="ADAL" clId="{985715DB-2556-4F53-97A0-5945E2BB243E}" dt="2023-02-21T05:16:58.353" v="4" actId="20577"/>
        <pc:sldMkLst>
          <pc:docMk/>
          <pc:sldMk cId="4284129835" sldId="1684"/>
        </pc:sldMkLst>
        <pc:spChg chg="mod">
          <ac:chgData name="Zhang, Qi" userId="339b946e-f9ca-4040-bc82-18aaec23f2c4" providerId="ADAL" clId="{985715DB-2556-4F53-97A0-5945E2BB243E}" dt="2023-02-21T05:16:58.353" v="4" actId="20577"/>
          <ac:spMkLst>
            <pc:docMk/>
            <pc:sldMk cId="4284129835" sldId="1684"/>
            <ac:spMk id="3" creationId="{3D42E522-7096-40BF-B7B4-F0233BEB52A0}"/>
          </ac:spMkLst>
        </pc:spChg>
      </pc:sldChg>
      <pc:sldChg chg="addSp modSp mod">
        <pc:chgData name="Zhang, Qi" userId="339b946e-f9ca-4040-bc82-18aaec23f2c4" providerId="ADAL" clId="{985715DB-2556-4F53-97A0-5945E2BB243E}" dt="2023-02-21T06:01:54.451" v="88" actId="1076"/>
        <pc:sldMkLst>
          <pc:docMk/>
          <pc:sldMk cId="1197563765" sldId="1685"/>
        </pc:sldMkLst>
        <pc:spChg chg="mod">
          <ac:chgData name="Zhang, Qi" userId="339b946e-f9ca-4040-bc82-18aaec23f2c4" providerId="ADAL" clId="{985715DB-2556-4F53-97A0-5945E2BB243E}" dt="2023-02-21T06:00:40.800" v="81" actId="20577"/>
          <ac:spMkLst>
            <pc:docMk/>
            <pc:sldMk cId="1197563765" sldId="1685"/>
            <ac:spMk id="3" creationId="{9C22D716-2A13-4165-83D9-30D837A33B15}"/>
          </ac:spMkLst>
        </pc:spChg>
        <pc:picChg chg="add mod">
          <ac:chgData name="Zhang, Qi" userId="339b946e-f9ca-4040-bc82-18aaec23f2c4" providerId="ADAL" clId="{985715DB-2556-4F53-97A0-5945E2BB243E}" dt="2023-02-21T06:01:11.605" v="84" actId="1076"/>
          <ac:picMkLst>
            <pc:docMk/>
            <pc:sldMk cId="1197563765" sldId="1685"/>
            <ac:picMk id="6" creationId="{7F206DF1-E005-88F3-9F53-70AB6170EFED}"/>
          </ac:picMkLst>
        </pc:picChg>
        <pc:picChg chg="add mod">
          <ac:chgData name="Zhang, Qi" userId="339b946e-f9ca-4040-bc82-18aaec23f2c4" providerId="ADAL" clId="{985715DB-2556-4F53-97A0-5945E2BB243E}" dt="2023-02-21T06:01:54.451" v="88" actId="1076"/>
          <ac:picMkLst>
            <pc:docMk/>
            <pc:sldMk cId="1197563765" sldId="1685"/>
            <ac:picMk id="7" creationId="{54717A48-0F1C-9C8D-4235-56D6AA92F618}"/>
          </ac:picMkLst>
        </pc:picChg>
      </pc:sldChg>
    </pc:docChg>
  </pc:docChgLst>
  <pc:docChgLst>
    <pc:chgData name="Zhang, Qi" userId="339b946e-f9ca-4040-bc82-18aaec23f2c4" providerId="ADAL" clId="{8C3D3C99-C03E-4F5F-AF3E-DF12BA238933}"/>
    <pc:docChg chg="undo custSel addSld delSld modSld sldOrd">
      <pc:chgData name="Zhang, Qi" userId="339b946e-f9ca-4040-bc82-18aaec23f2c4" providerId="ADAL" clId="{8C3D3C99-C03E-4F5F-AF3E-DF12BA238933}" dt="2024-03-04T01:39:37.035" v="1447" actId="2696"/>
      <pc:docMkLst>
        <pc:docMk/>
      </pc:docMkLst>
      <pc:sldChg chg="modSp mod">
        <pc:chgData name="Zhang, Qi" userId="339b946e-f9ca-4040-bc82-18aaec23f2c4" providerId="ADAL" clId="{8C3D3C99-C03E-4F5F-AF3E-DF12BA238933}" dt="2024-03-03T17:25:51.567" v="9" actId="1076"/>
        <pc:sldMkLst>
          <pc:docMk/>
          <pc:sldMk cId="750255147" sldId="1404"/>
        </pc:sldMkLst>
        <pc:spChg chg="mod">
          <ac:chgData name="Zhang, Qi" userId="339b946e-f9ca-4040-bc82-18aaec23f2c4" providerId="ADAL" clId="{8C3D3C99-C03E-4F5F-AF3E-DF12BA238933}" dt="2024-03-03T17:25:51.567" v="9" actId="1076"/>
          <ac:spMkLst>
            <pc:docMk/>
            <pc:sldMk cId="750255147" sldId="1404"/>
            <ac:spMk id="3" creationId="{F57C3277-728C-47B7-B49B-3BDD5009DC03}"/>
          </ac:spMkLst>
        </pc:spChg>
      </pc:sldChg>
      <pc:sldChg chg="modSp mod">
        <pc:chgData name="Zhang, Qi" userId="339b946e-f9ca-4040-bc82-18aaec23f2c4" providerId="ADAL" clId="{8C3D3C99-C03E-4F5F-AF3E-DF12BA238933}" dt="2024-03-03T17:34:58.057" v="41" actId="20577"/>
        <pc:sldMkLst>
          <pc:docMk/>
          <pc:sldMk cId="3420819631" sldId="1648"/>
        </pc:sldMkLst>
        <pc:spChg chg="mod">
          <ac:chgData name="Zhang, Qi" userId="339b946e-f9ca-4040-bc82-18aaec23f2c4" providerId="ADAL" clId="{8C3D3C99-C03E-4F5F-AF3E-DF12BA238933}" dt="2024-03-03T17:34:58.057" v="41" actId="20577"/>
          <ac:spMkLst>
            <pc:docMk/>
            <pc:sldMk cId="3420819631" sldId="1648"/>
            <ac:spMk id="3" creationId="{3D42E522-7096-40BF-B7B4-F0233BEB52A0}"/>
          </ac:spMkLst>
        </pc:spChg>
      </pc:sldChg>
      <pc:sldChg chg="del">
        <pc:chgData name="Zhang, Qi" userId="339b946e-f9ca-4040-bc82-18aaec23f2c4" providerId="ADAL" clId="{8C3D3C99-C03E-4F5F-AF3E-DF12BA238933}" dt="2024-03-04T01:00:30.941" v="1262" actId="47"/>
        <pc:sldMkLst>
          <pc:docMk/>
          <pc:sldMk cId="3682130242" sldId="1656"/>
        </pc:sldMkLst>
      </pc:sldChg>
      <pc:sldChg chg="del">
        <pc:chgData name="Zhang, Qi" userId="339b946e-f9ca-4040-bc82-18aaec23f2c4" providerId="ADAL" clId="{8C3D3C99-C03E-4F5F-AF3E-DF12BA238933}" dt="2024-03-04T01:00:30.941" v="1262" actId="47"/>
        <pc:sldMkLst>
          <pc:docMk/>
          <pc:sldMk cId="2269180613" sldId="1657"/>
        </pc:sldMkLst>
      </pc:sldChg>
      <pc:sldChg chg="del">
        <pc:chgData name="Zhang, Qi" userId="339b946e-f9ca-4040-bc82-18aaec23f2c4" providerId="ADAL" clId="{8C3D3C99-C03E-4F5F-AF3E-DF12BA238933}" dt="2024-03-04T00:58:26.516" v="1256" actId="2696"/>
        <pc:sldMkLst>
          <pc:docMk/>
          <pc:sldMk cId="783474768" sldId="1659"/>
        </pc:sldMkLst>
      </pc:sldChg>
      <pc:sldChg chg="del">
        <pc:chgData name="Zhang, Qi" userId="339b946e-f9ca-4040-bc82-18aaec23f2c4" providerId="ADAL" clId="{8C3D3C99-C03E-4F5F-AF3E-DF12BA238933}" dt="2024-03-04T01:00:30.941" v="1262" actId="47"/>
        <pc:sldMkLst>
          <pc:docMk/>
          <pc:sldMk cId="767214418" sldId="1660"/>
        </pc:sldMkLst>
      </pc:sldChg>
      <pc:sldChg chg="del">
        <pc:chgData name="Zhang, Qi" userId="339b946e-f9ca-4040-bc82-18aaec23f2c4" providerId="ADAL" clId="{8C3D3C99-C03E-4F5F-AF3E-DF12BA238933}" dt="2024-03-04T00:59:02.203" v="1258" actId="2696"/>
        <pc:sldMkLst>
          <pc:docMk/>
          <pc:sldMk cId="2862893321" sldId="1662"/>
        </pc:sldMkLst>
      </pc:sldChg>
      <pc:sldChg chg="del">
        <pc:chgData name="Zhang, Qi" userId="339b946e-f9ca-4040-bc82-18aaec23f2c4" providerId="ADAL" clId="{8C3D3C99-C03E-4F5F-AF3E-DF12BA238933}" dt="2024-03-04T00:59:55.021" v="1260" actId="47"/>
        <pc:sldMkLst>
          <pc:docMk/>
          <pc:sldMk cId="84057778" sldId="1663"/>
        </pc:sldMkLst>
      </pc:sldChg>
      <pc:sldChg chg="del">
        <pc:chgData name="Zhang, Qi" userId="339b946e-f9ca-4040-bc82-18aaec23f2c4" providerId="ADAL" clId="{8C3D3C99-C03E-4F5F-AF3E-DF12BA238933}" dt="2024-03-04T00:59:55.021" v="1260" actId="47"/>
        <pc:sldMkLst>
          <pc:docMk/>
          <pc:sldMk cId="3244181303" sldId="1664"/>
        </pc:sldMkLst>
      </pc:sldChg>
      <pc:sldChg chg="del">
        <pc:chgData name="Zhang, Qi" userId="339b946e-f9ca-4040-bc82-18aaec23f2c4" providerId="ADAL" clId="{8C3D3C99-C03E-4F5F-AF3E-DF12BA238933}" dt="2024-03-04T00:59:55.021" v="1260" actId="47"/>
        <pc:sldMkLst>
          <pc:docMk/>
          <pc:sldMk cId="2070763589" sldId="1665"/>
        </pc:sldMkLst>
      </pc:sldChg>
      <pc:sldChg chg="del">
        <pc:chgData name="Zhang, Qi" userId="339b946e-f9ca-4040-bc82-18aaec23f2c4" providerId="ADAL" clId="{8C3D3C99-C03E-4F5F-AF3E-DF12BA238933}" dt="2024-03-04T01:00:30.941" v="1262" actId="47"/>
        <pc:sldMkLst>
          <pc:docMk/>
          <pc:sldMk cId="3917903482" sldId="1667"/>
        </pc:sldMkLst>
      </pc:sldChg>
      <pc:sldChg chg="del">
        <pc:chgData name="Zhang, Qi" userId="339b946e-f9ca-4040-bc82-18aaec23f2c4" providerId="ADAL" clId="{8C3D3C99-C03E-4F5F-AF3E-DF12BA238933}" dt="2024-03-04T01:36:07.396" v="1441" actId="2696"/>
        <pc:sldMkLst>
          <pc:docMk/>
          <pc:sldMk cId="2074141322" sldId="1670"/>
        </pc:sldMkLst>
      </pc:sldChg>
      <pc:sldChg chg="delSp modSp mod">
        <pc:chgData name="Zhang, Qi" userId="339b946e-f9ca-4040-bc82-18aaec23f2c4" providerId="ADAL" clId="{8C3D3C99-C03E-4F5F-AF3E-DF12BA238933}" dt="2024-03-04T01:35:16.217" v="1440" actId="20577"/>
        <pc:sldMkLst>
          <pc:docMk/>
          <pc:sldMk cId="1833659103" sldId="1673"/>
        </pc:sldMkLst>
        <pc:spChg chg="mod">
          <ac:chgData name="Zhang, Qi" userId="339b946e-f9ca-4040-bc82-18aaec23f2c4" providerId="ADAL" clId="{8C3D3C99-C03E-4F5F-AF3E-DF12BA238933}" dt="2024-03-04T01:35:16.217" v="1440" actId="20577"/>
          <ac:spMkLst>
            <pc:docMk/>
            <pc:sldMk cId="1833659103" sldId="1673"/>
            <ac:spMk id="3" creationId="{3D42E522-7096-40BF-B7B4-F0233BEB52A0}"/>
          </ac:spMkLst>
        </pc:spChg>
        <pc:picChg chg="del">
          <ac:chgData name="Zhang, Qi" userId="339b946e-f9ca-4040-bc82-18aaec23f2c4" providerId="ADAL" clId="{8C3D3C99-C03E-4F5F-AF3E-DF12BA238933}" dt="2024-03-04T01:32:15.477" v="1336" actId="478"/>
          <ac:picMkLst>
            <pc:docMk/>
            <pc:sldMk cId="1833659103" sldId="1673"/>
            <ac:picMk id="6" creationId="{EC85CD70-389A-4C04-83DB-F396F665BAE9}"/>
          </ac:picMkLst>
        </pc:picChg>
      </pc:sldChg>
      <pc:sldChg chg="modSp mod">
        <pc:chgData name="Zhang, Qi" userId="339b946e-f9ca-4040-bc82-18aaec23f2c4" providerId="ADAL" clId="{8C3D3C99-C03E-4F5F-AF3E-DF12BA238933}" dt="2024-03-03T17:25:33.597" v="8" actId="6549"/>
        <pc:sldMkLst>
          <pc:docMk/>
          <pc:sldMk cId="2683802100" sldId="1675"/>
        </pc:sldMkLst>
        <pc:spChg chg="mod">
          <ac:chgData name="Zhang, Qi" userId="339b946e-f9ca-4040-bc82-18aaec23f2c4" providerId="ADAL" clId="{8C3D3C99-C03E-4F5F-AF3E-DF12BA238933}" dt="2024-03-03T17:25:28.250" v="6" actId="27636"/>
          <ac:spMkLst>
            <pc:docMk/>
            <pc:sldMk cId="2683802100" sldId="1675"/>
            <ac:spMk id="2" creationId="{00000000-0000-0000-0000-000000000000}"/>
          </ac:spMkLst>
        </pc:spChg>
        <pc:spChg chg="mod">
          <ac:chgData name="Zhang, Qi" userId="339b946e-f9ca-4040-bc82-18aaec23f2c4" providerId="ADAL" clId="{8C3D3C99-C03E-4F5F-AF3E-DF12BA238933}" dt="2024-03-03T17:25:33.597" v="8" actId="6549"/>
          <ac:spMkLst>
            <pc:docMk/>
            <pc:sldMk cId="2683802100" sldId="1675"/>
            <ac:spMk id="3" creationId="{00000000-0000-0000-0000-000000000000}"/>
          </ac:spMkLst>
        </pc:spChg>
      </pc:sldChg>
      <pc:sldChg chg="modSp mod">
        <pc:chgData name="Zhang, Qi" userId="339b946e-f9ca-4040-bc82-18aaec23f2c4" providerId="ADAL" clId="{8C3D3C99-C03E-4F5F-AF3E-DF12BA238933}" dt="2024-03-03T18:07:43.232" v="54" actId="20577"/>
        <pc:sldMkLst>
          <pc:docMk/>
          <pc:sldMk cId="4196312803" sldId="1681"/>
        </pc:sldMkLst>
        <pc:spChg chg="mod">
          <ac:chgData name="Zhang, Qi" userId="339b946e-f9ca-4040-bc82-18aaec23f2c4" providerId="ADAL" clId="{8C3D3C99-C03E-4F5F-AF3E-DF12BA238933}" dt="2024-03-03T18:07:43.232" v="54" actId="20577"/>
          <ac:spMkLst>
            <pc:docMk/>
            <pc:sldMk cId="4196312803" sldId="1681"/>
            <ac:spMk id="3" creationId="{D0FB0B5C-839D-42FB-94A0-F081E6D72474}"/>
          </ac:spMkLst>
        </pc:spChg>
      </pc:sldChg>
      <pc:sldChg chg="modSp mod">
        <pc:chgData name="Zhang, Qi" userId="339b946e-f9ca-4040-bc82-18aaec23f2c4" providerId="ADAL" clId="{8C3D3C99-C03E-4F5F-AF3E-DF12BA238933}" dt="2024-03-03T17:26:46.146" v="24" actId="14100"/>
        <pc:sldMkLst>
          <pc:docMk/>
          <pc:sldMk cId="4284129835" sldId="1684"/>
        </pc:sldMkLst>
        <pc:spChg chg="mod">
          <ac:chgData name="Zhang, Qi" userId="339b946e-f9ca-4040-bc82-18aaec23f2c4" providerId="ADAL" clId="{8C3D3C99-C03E-4F5F-AF3E-DF12BA238933}" dt="2024-03-03T17:26:46.146" v="24" actId="14100"/>
          <ac:spMkLst>
            <pc:docMk/>
            <pc:sldMk cId="4284129835" sldId="1684"/>
            <ac:spMk id="3" creationId="{3D42E522-7096-40BF-B7B4-F0233BEB52A0}"/>
          </ac:spMkLst>
        </pc:spChg>
      </pc:sldChg>
      <pc:sldChg chg="ord">
        <pc:chgData name="Zhang, Qi" userId="339b946e-f9ca-4040-bc82-18aaec23f2c4" providerId="ADAL" clId="{8C3D3C99-C03E-4F5F-AF3E-DF12BA238933}" dt="2024-03-04T00:56:15.090" v="1237"/>
        <pc:sldMkLst>
          <pc:docMk/>
          <pc:sldMk cId="1197563765" sldId="1685"/>
        </pc:sldMkLst>
      </pc:sldChg>
      <pc:sldChg chg="delSp modSp mod">
        <pc:chgData name="Zhang, Qi" userId="339b946e-f9ca-4040-bc82-18aaec23f2c4" providerId="ADAL" clId="{8C3D3C99-C03E-4F5F-AF3E-DF12BA238933}" dt="2024-03-04T01:32:09.904" v="1335" actId="1076"/>
        <pc:sldMkLst>
          <pc:docMk/>
          <pc:sldMk cId="1308989630" sldId="1686"/>
        </pc:sldMkLst>
        <pc:picChg chg="del">
          <ac:chgData name="Zhang, Qi" userId="339b946e-f9ca-4040-bc82-18aaec23f2c4" providerId="ADAL" clId="{8C3D3C99-C03E-4F5F-AF3E-DF12BA238933}" dt="2024-03-04T01:32:05.515" v="1334" actId="478"/>
          <ac:picMkLst>
            <pc:docMk/>
            <pc:sldMk cId="1308989630" sldId="1686"/>
            <ac:picMk id="5" creationId="{82CC65AF-237C-4C7A-B597-399B6A3FB94A}"/>
          </ac:picMkLst>
        </pc:picChg>
        <pc:picChg chg="mod">
          <ac:chgData name="Zhang, Qi" userId="339b946e-f9ca-4040-bc82-18aaec23f2c4" providerId="ADAL" clId="{8C3D3C99-C03E-4F5F-AF3E-DF12BA238933}" dt="2024-03-04T01:32:09.904" v="1335" actId="1076"/>
          <ac:picMkLst>
            <pc:docMk/>
            <pc:sldMk cId="1308989630" sldId="1686"/>
            <ac:picMk id="8" creationId="{D4CD8623-B537-4A99-BBC0-A14DE445E8D0}"/>
          </ac:picMkLst>
        </pc:picChg>
      </pc:sldChg>
      <pc:sldChg chg="addSp delSp modSp new mod">
        <pc:chgData name="Zhang, Qi" userId="339b946e-f9ca-4040-bc82-18aaec23f2c4" providerId="ADAL" clId="{8C3D3C99-C03E-4F5F-AF3E-DF12BA238933}" dt="2024-03-03T20:49:39.878" v="168" actId="1076"/>
        <pc:sldMkLst>
          <pc:docMk/>
          <pc:sldMk cId="1576061868" sldId="1687"/>
        </pc:sldMkLst>
        <pc:spChg chg="mod">
          <ac:chgData name="Zhang, Qi" userId="339b946e-f9ca-4040-bc82-18aaec23f2c4" providerId="ADAL" clId="{8C3D3C99-C03E-4F5F-AF3E-DF12BA238933}" dt="2024-03-03T20:47:54.352" v="89" actId="20577"/>
          <ac:spMkLst>
            <pc:docMk/>
            <pc:sldMk cId="1576061868" sldId="1687"/>
            <ac:spMk id="2" creationId="{DE86AB82-DFCC-555D-DF57-DA411CB2FE12}"/>
          </ac:spMkLst>
        </pc:spChg>
        <pc:spChg chg="add del mod">
          <ac:chgData name="Zhang, Qi" userId="339b946e-f9ca-4040-bc82-18aaec23f2c4" providerId="ADAL" clId="{8C3D3C99-C03E-4F5F-AF3E-DF12BA238933}" dt="2024-03-03T20:48:51.149" v="163" actId="20577"/>
          <ac:spMkLst>
            <pc:docMk/>
            <pc:sldMk cId="1576061868" sldId="1687"/>
            <ac:spMk id="3" creationId="{D75F072E-2E46-4585-5D8E-9F892FF511FB}"/>
          </ac:spMkLst>
        </pc:spChg>
        <pc:spChg chg="add del mod">
          <ac:chgData name="Zhang, Qi" userId="339b946e-f9ca-4040-bc82-18aaec23f2c4" providerId="ADAL" clId="{8C3D3C99-C03E-4F5F-AF3E-DF12BA238933}" dt="2024-03-03T20:49:34.848" v="166" actId="478"/>
          <ac:spMkLst>
            <pc:docMk/>
            <pc:sldMk cId="1576061868" sldId="1687"/>
            <ac:spMk id="6" creationId="{64651BEC-B841-3DAD-8341-DD21BF3EA026}"/>
          </ac:spMkLst>
        </pc:spChg>
        <pc:spChg chg="add mod">
          <ac:chgData name="Zhang, Qi" userId="339b946e-f9ca-4040-bc82-18aaec23f2c4" providerId="ADAL" clId="{8C3D3C99-C03E-4F5F-AF3E-DF12BA238933}" dt="2024-03-03T20:49:39.878" v="168" actId="1076"/>
          <ac:spMkLst>
            <pc:docMk/>
            <pc:sldMk cId="1576061868" sldId="1687"/>
            <ac:spMk id="8" creationId="{DD8FB7D8-8960-D875-2A32-4E588AAF611C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0:50:53.976" v="215" actId="20577"/>
        <pc:sldMkLst>
          <pc:docMk/>
          <pc:sldMk cId="3218447353" sldId="1688"/>
        </pc:sldMkLst>
        <pc:spChg chg="mod">
          <ac:chgData name="Zhang, Qi" userId="339b946e-f9ca-4040-bc82-18aaec23f2c4" providerId="ADAL" clId="{8C3D3C99-C03E-4F5F-AF3E-DF12BA238933}" dt="2024-03-03T20:50:20.498" v="206" actId="20577"/>
          <ac:spMkLst>
            <pc:docMk/>
            <pc:sldMk cId="3218447353" sldId="1688"/>
            <ac:spMk id="2" creationId="{5779FD2F-0E41-9DE8-C3D7-D2D4649C7112}"/>
          </ac:spMkLst>
        </pc:spChg>
        <pc:spChg chg="del">
          <ac:chgData name="Zhang, Qi" userId="339b946e-f9ca-4040-bc82-18aaec23f2c4" providerId="ADAL" clId="{8C3D3C99-C03E-4F5F-AF3E-DF12BA238933}" dt="2024-03-03T20:50:24.348" v="207" actId="478"/>
          <ac:spMkLst>
            <pc:docMk/>
            <pc:sldMk cId="3218447353" sldId="1688"/>
            <ac:spMk id="3" creationId="{70F63842-8C4B-FB7A-6EB3-4832A44DAA73}"/>
          </ac:spMkLst>
        </pc:spChg>
        <pc:spChg chg="add mod">
          <ac:chgData name="Zhang, Qi" userId="339b946e-f9ca-4040-bc82-18aaec23f2c4" providerId="ADAL" clId="{8C3D3C99-C03E-4F5F-AF3E-DF12BA238933}" dt="2024-03-03T20:50:53.976" v="215" actId="20577"/>
          <ac:spMkLst>
            <pc:docMk/>
            <pc:sldMk cId="3218447353" sldId="1688"/>
            <ac:spMk id="6" creationId="{CE9401E0-454A-6AF5-ABDD-A610D87F1E35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0:52:14.600" v="250" actId="20577"/>
        <pc:sldMkLst>
          <pc:docMk/>
          <pc:sldMk cId="1372290641" sldId="1689"/>
        </pc:sldMkLst>
        <pc:spChg chg="mod">
          <ac:chgData name="Zhang, Qi" userId="339b946e-f9ca-4040-bc82-18aaec23f2c4" providerId="ADAL" clId="{8C3D3C99-C03E-4F5F-AF3E-DF12BA238933}" dt="2024-03-03T20:51:30.442" v="235" actId="14100"/>
          <ac:spMkLst>
            <pc:docMk/>
            <pc:sldMk cId="1372290641" sldId="1689"/>
            <ac:spMk id="2" creationId="{1BE36D69-CA2A-B909-528B-838820BF7ED7}"/>
          </ac:spMkLst>
        </pc:spChg>
        <pc:spChg chg="del">
          <ac:chgData name="Zhang, Qi" userId="339b946e-f9ca-4040-bc82-18aaec23f2c4" providerId="ADAL" clId="{8C3D3C99-C03E-4F5F-AF3E-DF12BA238933}" dt="2024-03-03T20:51:28" v="234" actId="478"/>
          <ac:spMkLst>
            <pc:docMk/>
            <pc:sldMk cId="1372290641" sldId="1689"/>
            <ac:spMk id="3" creationId="{C2E323D6-69D3-3D2E-F5D2-2E0BF72ED80A}"/>
          </ac:spMkLst>
        </pc:spChg>
        <pc:spChg chg="add mod">
          <ac:chgData name="Zhang, Qi" userId="339b946e-f9ca-4040-bc82-18aaec23f2c4" providerId="ADAL" clId="{8C3D3C99-C03E-4F5F-AF3E-DF12BA238933}" dt="2024-03-03T20:52:14.600" v="250" actId="20577"/>
          <ac:spMkLst>
            <pc:docMk/>
            <pc:sldMk cId="1372290641" sldId="1689"/>
            <ac:spMk id="6" creationId="{D563880D-7245-D481-7EC6-BAC28C74B281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2:29:26.981" v="288" actId="20577"/>
        <pc:sldMkLst>
          <pc:docMk/>
          <pc:sldMk cId="2505633906" sldId="1690"/>
        </pc:sldMkLst>
        <pc:spChg chg="mod">
          <ac:chgData name="Zhang, Qi" userId="339b946e-f9ca-4040-bc82-18aaec23f2c4" providerId="ADAL" clId="{8C3D3C99-C03E-4F5F-AF3E-DF12BA238933}" dt="2024-03-03T22:29:10.535" v="284" actId="20577"/>
          <ac:spMkLst>
            <pc:docMk/>
            <pc:sldMk cId="2505633906" sldId="1690"/>
            <ac:spMk id="2" creationId="{0FA000F1-A038-FA6B-E726-6A2ABF245E55}"/>
          </ac:spMkLst>
        </pc:spChg>
        <pc:spChg chg="del">
          <ac:chgData name="Zhang, Qi" userId="339b946e-f9ca-4040-bc82-18aaec23f2c4" providerId="ADAL" clId="{8C3D3C99-C03E-4F5F-AF3E-DF12BA238933}" dt="2024-03-03T22:29:15.565" v="285" actId="478"/>
          <ac:spMkLst>
            <pc:docMk/>
            <pc:sldMk cId="2505633906" sldId="1690"/>
            <ac:spMk id="3" creationId="{0E448B74-EEAA-71D2-D853-29F1C793F434}"/>
          </ac:spMkLst>
        </pc:spChg>
        <pc:spChg chg="add mod">
          <ac:chgData name="Zhang, Qi" userId="339b946e-f9ca-4040-bc82-18aaec23f2c4" providerId="ADAL" clId="{8C3D3C99-C03E-4F5F-AF3E-DF12BA238933}" dt="2024-03-03T22:29:26.981" v="288" actId="20577"/>
          <ac:spMkLst>
            <pc:docMk/>
            <pc:sldMk cId="2505633906" sldId="1690"/>
            <ac:spMk id="6" creationId="{D8AEE882-ADBF-DCB1-65D9-D6E3FE758FAE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2:40:18.797" v="346" actId="1076"/>
        <pc:sldMkLst>
          <pc:docMk/>
          <pc:sldMk cId="1314138946" sldId="1691"/>
        </pc:sldMkLst>
        <pc:spChg chg="mod">
          <ac:chgData name="Zhang, Qi" userId="339b946e-f9ca-4040-bc82-18aaec23f2c4" providerId="ADAL" clId="{8C3D3C99-C03E-4F5F-AF3E-DF12BA238933}" dt="2024-03-03T22:39:43.765" v="339" actId="20577"/>
          <ac:spMkLst>
            <pc:docMk/>
            <pc:sldMk cId="1314138946" sldId="1691"/>
            <ac:spMk id="2" creationId="{9E84BA0C-3695-A970-E8A7-5647AD46F5C3}"/>
          </ac:spMkLst>
        </pc:spChg>
        <pc:spChg chg="del">
          <ac:chgData name="Zhang, Qi" userId="339b946e-f9ca-4040-bc82-18aaec23f2c4" providerId="ADAL" clId="{8C3D3C99-C03E-4F5F-AF3E-DF12BA238933}" dt="2024-03-03T22:39:49.373" v="340" actId="478"/>
          <ac:spMkLst>
            <pc:docMk/>
            <pc:sldMk cId="1314138946" sldId="1691"/>
            <ac:spMk id="3" creationId="{AF866C4A-84E3-19E3-0814-FA0EBA9988E2}"/>
          </ac:spMkLst>
        </pc:spChg>
        <pc:spChg chg="add mod">
          <ac:chgData name="Zhang, Qi" userId="339b946e-f9ca-4040-bc82-18aaec23f2c4" providerId="ADAL" clId="{8C3D3C99-C03E-4F5F-AF3E-DF12BA238933}" dt="2024-03-03T22:40:18.797" v="346" actId="1076"/>
          <ac:spMkLst>
            <pc:docMk/>
            <pc:sldMk cId="1314138946" sldId="1691"/>
            <ac:spMk id="6" creationId="{748E40A4-272D-8D87-15B5-8EC3BBA73E12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3:44:11.941" v="802" actId="14100"/>
        <pc:sldMkLst>
          <pc:docMk/>
          <pc:sldMk cId="3635249447" sldId="1692"/>
        </pc:sldMkLst>
        <pc:spChg chg="mod">
          <ac:chgData name="Zhang, Qi" userId="339b946e-f9ca-4040-bc82-18aaec23f2c4" providerId="ADAL" clId="{8C3D3C99-C03E-4F5F-AF3E-DF12BA238933}" dt="2024-03-03T23:44:00.629" v="799" actId="14100"/>
          <ac:spMkLst>
            <pc:docMk/>
            <pc:sldMk cId="3635249447" sldId="1692"/>
            <ac:spMk id="2" creationId="{879FCAA3-E690-DC9A-07C2-F04B5B140D9D}"/>
          </ac:spMkLst>
        </pc:spChg>
        <pc:spChg chg="del">
          <ac:chgData name="Zhang, Qi" userId="339b946e-f9ca-4040-bc82-18aaec23f2c4" providerId="ADAL" clId="{8C3D3C99-C03E-4F5F-AF3E-DF12BA238933}" dt="2024-03-03T23:43:57.444" v="798" actId="478"/>
          <ac:spMkLst>
            <pc:docMk/>
            <pc:sldMk cId="3635249447" sldId="1692"/>
            <ac:spMk id="3" creationId="{656BB062-4994-349E-D597-711CAB5A0138}"/>
          </ac:spMkLst>
        </pc:spChg>
        <pc:spChg chg="add mod">
          <ac:chgData name="Zhang, Qi" userId="339b946e-f9ca-4040-bc82-18aaec23f2c4" providerId="ADAL" clId="{8C3D3C99-C03E-4F5F-AF3E-DF12BA238933}" dt="2024-03-03T23:44:11.941" v="802" actId="14100"/>
          <ac:spMkLst>
            <pc:docMk/>
            <pc:sldMk cId="3635249447" sldId="1692"/>
            <ac:spMk id="6" creationId="{C78213FE-31E3-7283-48F9-0C3F4C7ABDBF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3:55:28.848" v="854" actId="14100"/>
        <pc:sldMkLst>
          <pc:docMk/>
          <pc:sldMk cId="467205150" sldId="1693"/>
        </pc:sldMkLst>
        <pc:spChg chg="mod">
          <ac:chgData name="Zhang, Qi" userId="339b946e-f9ca-4040-bc82-18aaec23f2c4" providerId="ADAL" clId="{8C3D3C99-C03E-4F5F-AF3E-DF12BA238933}" dt="2024-03-03T23:54:37.175" v="850" actId="20577"/>
          <ac:spMkLst>
            <pc:docMk/>
            <pc:sldMk cId="467205150" sldId="1693"/>
            <ac:spMk id="2" creationId="{AF9B90C2-95D5-8D13-CF72-852C7352516D}"/>
          </ac:spMkLst>
        </pc:spChg>
        <pc:spChg chg="del">
          <ac:chgData name="Zhang, Qi" userId="339b946e-f9ca-4040-bc82-18aaec23f2c4" providerId="ADAL" clId="{8C3D3C99-C03E-4F5F-AF3E-DF12BA238933}" dt="2024-03-03T23:55:12.494" v="851" actId="478"/>
          <ac:spMkLst>
            <pc:docMk/>
            <pc:sldMk cId="467205150" sldId="1693"/>
            <ac:spMk id="3" creationId="{AB35E9EC-3E5C-1EAB-E146-D49F5EE2BC16}"/>
          </ac:spMkLst>
        </pc:spChg>
        <pc:spChg chg="add mod">
          <ac:chgData name="Zhang, Qi" userId="339b946e-f9ca-4040-bc82-18aaec23f2c4" providerId="ADAL" clId="{8C3D3C99-C03E-4F5F-AF3E-DF12BA238933}" dt="2024-03-03T23:55:28.848" v="854" actId="14100"/>
          <ac:spMkLst>
            <pc:docMk/>
            <pc:sldMk cId="467205150" sldId="1693"/>
            <ac:spMk id="6" creationId="{B581892A-AB41-6FF0-E7B8-54FF2CE80959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3:56:02.611" v="876" actId="14100"/>
        <pc:sldMkLst>
          <pc:docMk/>
          <pc:sldMk cId="2471825165" sldId="1694"/>
        </pc:sldMkLst>
        <pc:spChg chg="mod">
          <ac:chgData name="Zhang, Qi" userId="339b946e-f9ca-4040-bc82-18aaec23f2c4" providerId="ADAL" clId="{8C3D3C99-C03E-4F5F-AF3E-DF12BA238933}" dt="2024-03-03T23:55:42.202" v="872" actId="20577"/>
          <ac:spMkLst>
            <pc:docMk/>
            <pc:sldMk cId="2471825165" sldId="1694"/>
            <ac:spMk id="2" creationId="{6714267F-4CD1-4535-32EF-B7D493B5568F}"/>
          </ac:spMkLst>
        </pc:spChg>
        <pc:spChg chg="del">
          <ac:chgData name="Zhang, Qi" userId="339b946e-f9ca-4040-bc82-18aaec23f2c4" providerId="ADAL" clId="{8C3D3C99-C03E-4F5F-AF3E-DF12BA238933}" dt="2024-03-03T23:55:46.827" v="873" actId="478"/>
          <ac:spMkLst>
            <pc:docMk/>
            <pc:sldMk cId="2471825165" sldId="1694"/>
            <ac:spMk id="3" creationId="{580F1F7D-6E4D-8B37-6A70-0F91CA1905F2}"/>
          </ac:spMkLst>
        </pc:spChg>
        <pc:spChg chg="add mod">
          <ac:chgData name="Zhang, Qi" userId="339b946e-f9ca-4040-bc82-18aaec23f2c4" providerId="ADAL" clId="{8C3D3C99-C03E-4F5F-AF3E-DF12BA238933}" dt="2024-03-03T23:56:02.611" v="876" actId="14100"/>
          <ac:spMkLst>
            <pc:docMk/>
            <pc:sldMk cId="2471825165" sldId="1694"/>
            <ac:spMk id="6" creationId="{2388A766-ECAC-E188-DF5E-8B0D828DD83E}"/>
          </ac:spMkLst>
        </pc:spChg>
      </pc:sldChg>
      <pc:sldChg chg="addSp delSp modSp add mod">
        <pc:chgData name="Zhang, Qi" userId="339b946e-f9ca-4040-bc82-18aaec23f2c4" providerId="ADAL" clId="{8C3D3C99-C03E-4F5F-AF3E-DF12BA238933}" dt="2024-03-04T00:09:50.012" v="902" actId="1076"/>
        <pc:sldMkLst>
          <pc:docMk/>
          <pc:sldMk cId="3353481714" sldId="1695"/>
        </pc:sldMkLst>
        <pc:spChg chg="mod">
          <ac:chgData name="Zhang, Qi" userId="339b946e-f9ca-4040-bc82-18aaec23f2c4" providerId="ADAL" clId="{8C3D3C99-C03E-4F5F-AF3E-DF12BA238933}" dt="2024-03-03T23:57:20.740" v="893" actId="20577"/>
          <ac:spMkLst>
            <pc:docMk/>
            <pc:sldMk cId="3353481714" sldId="1695"/>
            <ac:spMk id="2" creationId="{70170F90-8FBE-4A14-7FC7-0E21B2AC9D2B}"/>
          </ac:spMkLst>
        </pc:spChg>
        <pc:spChg chg="del">
          <ac:chgData name="Zhang, Qi" userId="339b946e-f9ca-4040-bc82-18aaec23f2c4" providerId="ADAL" clId="{8C3D3C99-C03E-4F5F-AF3E-DF12BA238933}" dt="2024-03-03T23:57:29.398" v="894" actId="478"/>
          <ac:spMkLst>
            <pc:docMk/>
            <pc:sldMk cId="3353481714" sldId="1695"/>
            <ac:spMk id="3" creationId="{E485FA96-DC98-FF24-A313-CF8053940D92}"/>
          </ac:spMkLst>
        </pc:spChg>
        <pc:spChg chg="add mod">
          <ac:chgData name="Zhang, Qi" userId="339b946e-f9ca-4040-bc82-18aaec23f2c4" providerId="ADAL" clId="{8C3D3C99-C03E-4F5F-AF3E-DF12BA238933}" dt="2024-03-04T00:09:46.282" v="901" actId="14100"/>
          <ac:spMkLst>
            <pc:docMk/>
            <pc:sldMk cId="3353481714" sldId="1695"/>
            <ac:spMk id="6" creationId="{4FA8A9DD-4F23-519E-D19B-97B0B78C3B90}"/>
          </ac:spMkLst>
        </pc:spChg>
        <pc:picChg chg="add mod">
          <ac:chgData name="Zhang, Qi" userId="339b946e-f9ca-4040-bc82-18aaec23f2c4" providerId="ADAL" clId="{8C3D3C99-C03E-4F5F-AF3E-DF12BA238933}" dt="2024-03-04T00:09:50.012" v="902" actId="1076"/>
          <ac:picMkLst>
            <pc:docMk/>
            <pc:sldMk cId="3353481714" sldId="1695"/>
            <ac:picMk id="8" creationId="{EC9455BD-1FBC-86EA-1DA7-7B69D5CFAE89}"/>
          </ac:picMkLst>
        </pc:picChg>
      </pc:sldChg>
      <pc:sldChg chg="addSp delSp modSp add del mod">
        <pc:chgData name="Zhang, Qi" userId="339b946e-f9ca-4040-bc82-18aaec23f2c4" providerId="ADAL" clId="{8C3D3C99-C03E-4F5F-AF3E-DF12BA238933}" dt="2024-03-04T00:58:19.796" v="1255" actId="2696"/>
        <pc:sldMkLst>
          <pc:docMk/>
          <pc:sldMk cId="4156129264" sldId="1696"/>
        </pc:sldMkLst>
        <pc:spChg chg="mod">
          <ac:chgData name="Zhang, Qi" userId="339b946e-f9ca-4040-bc82-18aaec23f2c4" providerId="ADAL" clId="{8C3D3C99-C03E-4F5F-AF3E-DF12BA238933}" dt="2024-03-04T00:19:36.209" v="945" actId="14100"/>
          <ac:spMkLst>
            <pc:docMk/>
            <pc:sldMk cId="4156129264" sldId="1696"/>
            <ac:spMk id="2" creationId="{75B54616-ADFC-D0A6-5793-41EF82633017}"/>
          </ac:spMkLst>
        </pc:spChg>
        <pc:spChg chg="del">
          <ac:chgData name="Zhang, Qi" userId="339b946e-f9ca-4040-bc82-18aaec23f2c4" providerId="ADAL" clId="{8C3D3C99-C03E-4F5F-AF3E-DF12BA238933}" dt="2024-03-04T00:19:29.771" v="942" actId="478"/>
          <ac:spMkLst>
            <pc:docMk/>
            <pc:sldMk cId="4156129264" sldId="1696"/>
            <ac:spMk id="3" creationId="{48C1E58B-EEC4-17BC-3BDC-B6DA8E1717AD}"/>
          </ac:spMkLst>
        </pc:spChg>
        <pc:spChg chg="add mod">
          <ac:chgData name="Zhang, Qi" userId="339b946e-f9ca-4040-bc82-18aaec23f2c4" providerId="ADAL" clId="{8C3D3C99-C03E-4F5F-AF3E-DF12BA238933}" dt="2024-03-04T00:20:17.863" v="959" actId="1076"/>
          <ac:spMkLst>
            <pc:docMk/>
            <pc:sldMk cId="4156129264" sldId="1696"/>
            <ac:spMk id="6" creationId="{719C4911-6037-71FF-599C-9E3E3C676338}"/>
          </ac:spMkLst>
        </pc:spChg>
        <pc:spChg chg="add mod">
          <ac:chgData name="Zhang, Qi" userId="339b946e-f9ca-4040-bc82-18aaec23f2c4" providerId="ADAL" clId="{8C3D3C99-C03E-4F5F-AF3E-DF12BA238933}" dt="2024-03-04T00:57:14.912" v="1241" actId="14100"/>
          <ac:spMkLst>
            <pc:docMk/>
            <pc:sldMk cId="4156129264" sldId="1696"/>
            <ac:spMk id="8" creationId="{BABD88A9-178D-EB85-C4C5-0FAA5CA55008}"/>
          </ac:spMkLst>
        </pc:spChg>
      </pc:sldChg>
      <pc:sldChg chg="addSp delSp modSp add mod">
        <pc:chgData name="Zhang, Qi" userId="339b946e-f9ca-4040-bc82-18aaec23f2c4" providerId="ADAL" clId="{8C3D3C99-C03E-4F5F-AF3E-DF12BA238933}" dt="2024-03-04T00:21:00.838" v="979" actId="404"/>
        <pc:sldMkLst>
          <pc:docMk/>
          <pc:sldMk cId="3798038108" sldId="1697"/>
        </pc:sldMkLst>
        <pc:spChg chg="mod">
          <ac:chgData name="Zhang, Qi" userId="339b946e-f9ca-4040-bc82-18aaec23f2c4" providerId="ADAL" clId="{8C3D3C99-C03E-4F5F-AF3E-DF12BA238933}" dt="2024-03-04T00:20:40.284" v="974" actId="20577"/>
          <ac:spMkLst>
            <pc:docMk/>
            <pc:sldMk cId="3798038108" sldId="1697"/>
            <ac:spMk id="2" creationId="{5C25CEA6-08C7-7A33-D2FF-0BAA58CC5340}"/>
          </ac:spMkLst>
        </pc:spChg>
        <pc:spChg chg="del">
          <ac:chgData name="Zhang, Qi" userId="339b946e-f9ca-4040-bc82-18aaec23f2c4" providerId="ADAL" clId="{8C3D3C99-C03E-4F5F-AF3E-DF12BA238933}" dt="2024-03-04T00:20:44.052" v="975" actId="478"/>
          <ac:spMkLst>
            <pc:docMk/>
            <pc:sldMk cId="3798038108" sldId="1697"/>
            <ac:spMk id="3" creationId="{C8CB2276-4749-75E2-0557-7B8A948E9CDB}"/>
          </ac:spMkLst>
        </pc:spChg>
        <pc:spChg chg="add mod">
          <ac:chgData name="Zhang, Qi" userId="339b946e-f9ca-4040-bc82-18aaec23f2c4" providerId="ADAL" clId="{8C3D3C99-C03E-4F5F-AF3E-DF12BA238933}" dt="2024-03-04T00:21:00.838" v="979" actId="404"/>
          <ac:spMkLst>
            <pc:docMk/>
            <pc:sldMk cId="3798038108" sldId="1697"/>
            <ac:spMk id="6" creationId="{36F7A712-6C9A-7714-E6BC-82946350BD7B}"/>
          </ac:spMkLst>
        </pc:spChg>
      </pc:sldChg>
      <pc:sldChg chg="addSp delSp modSp add mod">
        <pc:chgData name="Zhang, Qi" userId="339b946e-f9ca-4040-bc82-18aaec23f2c4" providerId="ADAL" clId="{8C3D3C99-C03E-4F5F-AF3E-DF12BA238933}" dt="2024-03-04T00:23:23.331" v="1007" actId="1076"/>
        <pc:sldMkLst>
          <pc:docMk/>
          <pc:sldMk cId="4133855714" sldId="1698"/>
        </pc:sldMkLst>
        <pc:spChg chg="mod">
          <ac:chgData name="Zhang, Qi" userId="339b946e-f9ca-4040-bc82-18aaec23f2c4" providerId="ADAL" clId="{8C3D3C99-C03E-4F5F-AF3E-DF12BA238933}" dt="2024-03-04T00:23:03.690" v="1002" actId="20577"/>
          <ac:spMkLst>
            <pc:docMk/>
            <pc:sldMk cId="4133855714" sldId="1698"/>
            <ac:spMk id="2" creationId="{68ECCFEB-E37B-8425-D7F0-400AF515F7C0}"/>
          </ac:spMkLst>
        </pc:spChg>
        <pc:spChg chg="del">
          <ac:chgData name="Zhang, Qi" userId="339b946e-f9ca-4040-bc82-18aaec23f2c4" providerId="ADAL" clId="{8C3D3C99-C03E-4F5F-AF3E-DF12BA238933}" dt="2024-03-04T00:23:07.695" v="1003" actId="478"/>
          <ac:spMkLst>
            <pc:docMk/>
            <pc:sldMk cId="4133855714" sldId="1698"/>
            <ac:spMk id="3" creationId="{3806C344-CEA6-EBEB-14B7-02E64FA70AFC}"/>
          </ac:spMkLst>
        </pc:spChg>
        <pc:spChg chg="add mod">
          <ac:chgData name="Zhang, Qi" userId="339b946e-f9ca-4040-bc82-18aaec23f2c4" providerId="ADAL" clId="{8C3D3C99-C03E-4F5F-AF3E-DF12BA238933}" dt="2024-03-04T00:23:23.331" v="1007" actId="1076"/>
          <ac:spMkLst>
            <pc:docMk/>
            <pc:sldMk cId="4133855714" sldId="1698"/>
            <ac:spMk id="6" creationId="{22F62E1E-73CC-5F52-A163-0938CFB252BD}"/>
          </ac:spMkLst>
        </pc:spChg>
      </pc:sldChg>
      <pc:sldChg chg="addSp delSp modSp add mod">
        <pc:chgData name="Zhang, Qi" userId="339b946e-f9ca-4040-bc82-18aaec23f2c4" providerId="ADAL" clId="{8C3D3C99-C03E-4F5F-AF3E-DF12BA238933}" dt="2024-03-04T00:26:00.495" v="1033" actId="1076"/>
        <pc:sldMkLst>
          <pc:docMk/>
          <pc:sldMk cId="3479282585" sldId="1699"/>
        </pc:sldMkLst>
        <pc:spChg chg="mod">
          <ac:chgData name="Zhang, Qi" userId="339b946e-f9ca-4040-bc82-18aaec23f2c4" providerId="ADAL" clId="{8C3D3C99-C03E-4F5F-AF3E-DF12BA238933}" dt="2024-03-04T00:23:32.369" v="1031" actId="20577"/>
          <ac:spMkLst>
            <pc:docMk/>
            <pc:sldMk cId="3479282585" sldId="1699"/>
            <ac:spMk id="2" creationId="{BC8FB15A-578C-C625-2B17-E2EADE504E28}"/>
          </ac:spMkLst>
        </pc:spChg>
        <pc:spChg chg="del">
          <ac:chgData name="Zhang, Qi" userId="339b946e-f9ca-4040-bc82-18aaec23f2c4" providerId="ADAL" clId="{8C3D3C99-C03E-4F5F-AF3E-DF12BA238933}" dt="2024-03-04T00:25:58.997" v="1032" actId="22"/>
          <ac:spMkLst>
            <pc:docMk/>
            <pc:sldMk cId="3479282585" sldId="1699"/>
            <ac:spMk id="3" creationId="{55319415-5541-E879-5439-3814C2AE0722}"/>
          </ac:spMkLst>
        </pc:spChg>
        <pc:picChg chg="add mod ord">
          <ac:chgData name="Zhang, Qi" userId="339b946e-f9ca-4040-bc82-18aaec23f2c4" providerId="ADAL" clId="{8C3D3C99-C03E-4F5F-AF3E-DF12BA238933}" dt="2024-03-04T00:26:00.495" v="1033" actId="1076"/>
          <ac:picMkLst>
            <pc:docMk/>
            <pc:sldMk cId="3479282585" sldId="1699"/>
            <ac:picMk id="6" creationId="{427A5152-3017-86C3-1705-E06118089C5A}"/>
          </ac:picMkLst>
        </pc:picChg>
      </pc:sldChg>
      <pc:sldChg chg="addSp delSp modSp add mod">
        <pc:chgData name="Zhang, Qi" userId="339b946e-f9ca-4040-bc82-18aaec23f2c4" providerId="ADAL" clId="{8C3D3C99-C03E-4F5F-AF3E-DF12BA238933}" dt="2024-03-04T00:28:16.623" v="1085" actId="1076"/>
        <pc:sldMkLst>
          <pc:docMk/>
          <pc:sldMk cId="4079150219" sldId="1700"/>
        </pc:sldMkLst>
        <pc:spChg chg="mod">
          <ac:chgData name="Zhang, Qi" userId="339b946e-f9ca-4040-bc82-18aaec23f2c4" providerId="ADAL" clId="{8C3D3C99-C03E-4F5F-AF3E-DF12BA238933}" dt="2024-03-04T00:27:36.731" v="1084" actId="20577"/>
          <ac:spMkLst>
            <pc:docMk/>
            <pc:sldMk cId="4079150219" sldId="1700"/>
            <ac:spMk id="2" creationId="{67A9B51B-D613-DE1D-93B9-CCB2A1272660}"/>
          </ac:spMkLst>
        </pc:spChg>
        <pc:spChg chg="del">
          <ac:chgData name="Zhang, Qi" userId="339b946e-f9ca-4040-bc82-18aaec23f2c4" providerId="ADAL" clId="{8C3D3C99-C03E-4F5F-AF3E-DF12BA238933}" dt="2024-03-04T00:26:25.834" v="1034" actId="478"/>
          <ac:spMkLst>
            <pc:docMk/>
            <pc:sldMk cId="4079150219" sldId="1700"/>
            <ac:spMk id="3" creationId="{A1D1BD1E-D610-6A2E-5B82-4EE33C86A7BC}"/>
          </ac:spMkLst>
        </pc:spChg>
        <pc:spChg chg="add mod">
          <ac:chgData name="Zhang, Qi" userId="339b946e-f9ca-4040-bc82-18aaec23f2c4" providerId="ADAL" clId="{8C3D3C99-C03E-4F5F-AF3E-DF12BA238933}" dt="2024-03-04T00:28:16.623" v="1085" actId="1076"/>
          <ac:spMkLst>
            <pc:docMk/>
            <pc:sldMk cId="4079150219" sldId="1700"/>
            <ac:spMk id="6" creationId="{44453944-F70C-B4A2-A4AC-1183B159C8D5}"/>
          </ac:spMkLst>
        </pc:spChg>
      </pc:sldChg>
      <pc:sldChg chg="addSp delSp modSp add del mod">
        <pc:chgData name="Zhang, Qi" userId="339b946e-f9ca-4040-bc82-18aaec23f2c4" providerId="ADAL" clId="{8C3D3C99-C03E-4F5F-AF3E-DF12BA238933}" dt="2024-03-04T01:39:37.035" v="1447" actId="2696"/>
        <pc:sldMkLst>
          <pc:docMk/>
          <pc:sldMk cId="2561483365" sldId="1701"/>
        </pc:sldMkLst>
        <pc:spChg chg="mod">
          <ac:chgData name="Zhang, Qi" userId="339b946e-f9ca-4040-bc82-18aaec23f2c4" providerId="ADAL" clId="{8C3D3C99-C03E-4F5F-AF3E-DF12BA238933}" dt="2024-03-04T00:55:13.278" v="1233" actId="20577"/>
          <ac:spMkLst>
            <pc:docMk/>
            <pc:sldMk cId="2561483365" sldId="1701"/>
            <ac:spMk id="2" creationId="{EFA650F0-0289-11FC-7A3E-339CF1809316}"/>
          </ac:spMkLst>
        </pc:spChg>
        <pc:spChg chg="del">
          <ac:chgData name="Zhang, Qi" userId="339b946e-f9ca-4040-bc82-18aaec23f2c4" providerId="ADAL" clId="{8C3D3C99-C03E-4F5F-AF3E-DF12BA238933}" dt="2024-03-04T00:31:23.768" v="1111" actId="478"/>
          <ac:spMkLst>
            <pc:docMk/>
            <pc:sldMk cId="2561483365" sldId="1701"/>
            <ac:spMk id="3" creationId="{9C9AAA17-AD9F-A084-EC99-32B48C265EF7}"/>
          </ac:spMkLst>
        </pc:spChg>
        <pc:spChg chg="add del">
          <ac:chgData name="Zhang, Qi" userId="339b946e-f9ca-4040-bc82-18aaec23f2c4" providerId="ADAL" clId="{8C3D3C99-C03E-4F5F-AF3E-DF12BA238933}" dt="2024-03-04T00:32:19.418" v="1116" actId="478"/>
          <ac:spMkLst>
            <pc:docMk/>
            <pc:sldMk cId="2561483365" sldId="1701"/>
            <ac:spMk id="6" creationId="{3D25ED4B-474B-1827-A689-71E759A1888C}"/>
          </ac:spMkLst>
        </pc:spChg>
        <pc:spChg chg="add del">
          <ac:chgData name="Zhang, Qi" userId="339b946e-f9ca-4040-bc82-18aaec23f2c4" providerId="ADAL" clId="{8C3D3C99-C03E-4F5F-AF3E-DF12BA238933}" dt="2024-03-04T00:31:48.483" v="1115" actId="478"/>
          <ac:spMkLst>
            <pc:docMk/>
            <pc:sldMk cId="2561483365" sldId="1701"/>
            <ac:spMk id="8" creationId="{CC97D3AA-DA69-05EC-F847-3C4C5D0E966E}"/>
          </ac:spMkLst>
        </pc:spChg>
        <pc:spChg chg="add mod">
          <ac:chgData name="Zhang, Qi" userId="339b946e-f9ca-4040-bc82-18aaec23f2c4" providerId="ADAL" clId="{8C3D3C99-C03E-4F5F-AF3E-DF12BA238933}" dt="2024-03-04T00:32:26.614" v="1124" actId="20577"/>
          <ac:spMkLst>
            <pc:docMk/>
            <pc:sldMk cId="2561483365" sldId="1701"/>
            <ac:spMk id="10" creationId="{6EE0BCAB-FB73-3183-E0CE-08F795CFB0DB}"/>
          </ac:spMkLst>
        </pc:spChg>
      </pc:sldChg>
      <pc:sldChg chg="addSp delSp modSp add mod">
        <pc:chgData name="Zhang, Qi" userId="339b946e-f9ca-4040-bc82-18aaec23f2c4" providerId="ADAL" clId="{8C3D3C99-C03E-4F5F-AF3E-DF12BA238933}" dt="2024-03-04T00:55:26.932" v="1234" actId="20577"/>
        <pc:sldMkLst>
          <pc:docMk/>
          <pc:sldMk cId="787445131" sldId="1702"/>
        </pc:sldMkLst>
        <pc:spChg chg="mod">
          <ac:chgData name="Zhang, Qi" userId="339b946e-f9ca-4040-bc82-18aaec23f2c4" providerId="ADAL" clId="{8C3D3C99-C03E-4F5F-AF3E-DF12BA238933}" dt="2024-03-04T00:39:07.358" v="1145" actId="14100"/>
          <ac:spMkLst>
            <pc:docMk/>
            <pc:sldMk cId="787445131" sldId="1702"/>
            <ac:spMk id="2" creationId="{40AD06FF-2718-62BF-0122-A975B4E963BC}"/>
          </ac:spMkLst>
        </pc:spChg>
        <pc:spChg chg="del">
          <ac:chgData name="Zhang, Qi" userId="339b946e-f9ca-4040-bc82-18aaec23f2c4" providerId="ADAL" clId="{8C3D3C99-C03E-4F5F-AF3E-DF12BA238933}" dt="2024-03-04T00:39:08.995" v="1146" actId="478"/>
          <ac:spMkLst>
            <pc:docMk/>
            <pc:sldMk cId="787445131" sldId="1702"/>
            <ac:spMk id="3" creationId="{407C0B2C-D3E2-E6C2-58F1-5CFD35807AED}"/>
          </ac:spMkLst>
        </pc:spChg>
        <pc:spChg chg="add del mod">
          <ac:chgData name="Zhang, Qi" userId="339b946e-f9ca-4040-bc82-18aaec23f2c4" providerId="ADAL" clId="{8C3D3C99-C03E-4F5F-AF3E-DF12BA238933}" dt="2024-03-04T00:39:45.905" v="1151" actId="478"/>
          <ac:spMkLst>
            <pc:docMk/>
            <pc:sldMk cId="787445131" sldId="1702"/>
            <ac:spMk id="6" creationId="{4E699E29-6427-7EEE-BB8F-C58DFDAC01B9}"/>
          </ac:spMkLst>
        </pc:spChg>
        <pc:spChg chg="add mod">
          <ac:chgData name="Zhang, Qi" userId="339b946e-f9ca-4040-bc82-18aaec23f2c4" providerId="ADAL" clId="{8C3D3C99-C03E-4F5F-AF3E-DF12BA238933}" dt="2024-03-04T00:55:26.932" v="1234" actId="20577"/>
          <ac:spMkLst>
            <pc:docMk/>
            <pc:sldMk cId="787445131" sldId="1702"/>
            <ac:spMk id="8" creationId="{6A306C9A-B310-8315-2610-AC16F49D9D9F}"/>
          </ac:spMkLst>
        </pc:spChg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2875236126" sldId="1703"/>
        </pc:sldMkLst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1754125028" sldId="1704"/>
        </pc:sldMkLst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2394094149" sldId="1705"/>
        </pc:sldMkLst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1065762376" sldId="1706"/>
        </pc:sldMkLst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2867604064" sldId="1707"/>
        </pc:sldMkLst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210402669" sldId="1708"/>
        </pc:sldMkLst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3378057277" sldId="1709"/>
        </pc:sldMkLst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1188144298" sldId="1710"/>
        </pc:sldMkLst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1112195883" sldId="1711"/>
        </pc:sldMkLst>
      </pc:sldChg>
      <pc:sldChg chg="add del">
        <pc:chgData name="Zhang, Qi" userId="339b946e-f9ca-4040-bc82-18aaec23f2c4" providerId="ADAL" clId="{8C3D3C99-C03E-4F5F-AF3E-DF12BA238933}" dt="2024-03-04T00:55:41.354" v="1235" actId="47"/>
        <pc:sldMkLst>
          <pc:docMk/>
          <pc:sldMk cId="2530706359" sldId="1712"/>
        </pc:sldMkLst>
      </pc:sldChg>
      <pc:sldChg chg="addSp delSp modSp add mod">
        <pc:chgData name="Zhang, Qi" userId="339b946e-f9ca-4040-bc82-18aaec23f2c4" providerId="ADAL" clId="{8C3D3C99-C03E-4F5F-AF3E-DF12BA238933}" dt="2024-03-03T22:41:19.754" v="388" actId="1076"/>
        <pc:sldMkLst>
          <pc:docMk/>
          <pc:sldMk cId="52486961" sldId="1713"/>
        </pc:sldMkLst>
        <pc:spChg chg="mod">
          <ac:chgData name="Zhang, Qi" userId="339b946e-f9ca-4040-bc82-18aaec23f2c4" providerId="ADAL" clId="{8C3D3C99-C03E-4F5F-AF3E-DF12BA238933}" dt="2024-03-03T22:40:34.100" v="377" actId="20577"/>
          <ac:spMkLst>
            <pc:docMk/>
            <pc:sldMk cId="52486961" sldId="1713"/>
            <ac:spMk id="2" creationId="{BF8AE8F8-F06A-3B31-22CE-14D7B26F4563}"/>
          </ac:spMkLst>
        </pc:spChg>
        <pc:spChg chg="del">
          <ac:chgData name="Zhang, Qi" userId="339b946e-f9ca-4040-bc82-18aaec23f2c4" providerId="ADAL" clId="{8C3D3C99-C03E-4F5F-AF3E-DF12BA238933}" dt="2024-03-03T22:40:43.516" v="378" actId="478"/>
          <ac:spMkLst>
            <pc:docMk/>
            <pc:sldMk cId="52486961" sldId="1713"/>
            <ac:spMk id="3" creationId="{54675D04-B795-C0AE-F00A-BCE4891C173B}"/>
          </ac:spMkLst>
        </pc:spChg>
        <pc:spChg chg="add mod">
          <ac:chgData name="Zhang, Qi" userId="339b946e-f9ca-4040-bc82-18aaec23f2c4" providerId="ADAL" clId="{8C3D3C99-C03E-4F5F-AF3E-DF12BA238933}" dt="2024-03-03T22:41:19.754" v="388" actId="1076"/>
          <ac:spMkLst>
            <pc:docMk/>
            <pc:sldMk cId="52486961" sldId="1713"/>
            <ac:spMk id="6" creationId="{DCEDA31C-3850-FE0F-CB44-459640FA3790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2:43:29.271" v="434" actId="20577"/>
        <pc:sldMkLst>
          <pc:docMk/>
          <pc:sldMk cId="758837487" sldId="1714"/>
        </pc:sldMkLst>
        <pc:spChg chg="mod">
          <ac:chgData name="Zhang, Qi" userId="339b946e-f9ca-4040-bc82-18aaec23f2c4" providerId="ADAL" clId="{8C3D3C99-C03E-4F5F-AF3E-DF12BA238933}" dt="2024-03-03T22:42:30.028" v="421" actId="20577"/>
          <ac:spMkLst>
            <pc:docMk/>
            <pc:sldMk cId="758837487" sldId="1714"/>
            <ac:spMk id="2" creationId="{4D1264CE-479C-9AD7-7272-955D74A8F9D0}"/>
          </ac:spMkLst>
        </pc:spChg>
        <pc:spChg chg="del">
          <ac:chgData name="Zhang, Qi" userId="339b946e-f9ca-4040-bc82-18aaec23f2c4" providerId="ADAL" clId="{8C3D3C99-C03E-4F5F-AF3E-DF12BA238933}" dt="2024-03-03T22:42:33.107" v="422" actId="478"/>
          <ac:spMkLst>
            <pc:docMk/>
            <pc:sldMk cId="758837487" sldId="1714"/>
            <ac:spMk id="3" creationId="{A0FB565B-C142-E9BE-B58A-83406742E759}"/>
          </ac:spMkLst>
        </pc:spChg>
        <pc:spChg chg="add del mod">
          <ac:chgData name="Zhang, Qi" userId="339b946e-f9ca-4040-bc82-18aaec23f2c4" providerId="ADAL" clId="{8C3D3C99-C03E-4F5F-AF3E-DF12BA238933}" dt="2024-03-03T22:43:14.402" v="427" actId="478"/>
          <ac:spMkLst>
            <pc:docMk/>
            <pc:sldMk cId="758837487" sldId="1714"/>
            <ac:spMk id="6" creationId="{78A45EA9-7F94-28B9-10A5-F78FF37983E8}"/>
          </ac:spMkLst>
        </pc:spChg>
        <pc:spChg chg="add mod">
          <ac:chgData name="Zhang, Qi" userId="339b946e-f9ca-4040-bc82-18aaec23f2c4" providerId="ADAL" clId="{8C3D3C99-C03E-4F5F-AF3E-DF12BA238933}" dt="2024-03-03T22:43:29.271" v="434" actId="20577"/>
          <ac:spMkLst>
            <pc:docMk/>
            <pc:sldMk cId="758837487" sldId="1714"/>
            <ac:spMk id="8" creationId="{E739991C-705E-2235-A569-61755DD54901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2:44:58.043" v="493" actId="1076"/>
        <pc:sldMkLst>
          <pc:docMk/>
          <pc:sldMk cId="898654178" sldId="1715"/>
        </pc:sldMkLst>
        <pc:spChg chg="mod">
          <ac:chgData name="Zhang, Qi" userId="339b946e-f9ca-4040-bc82-18aaec23f2c4" providerId="ADAL" clId="{8C3D3C99-C03E-4F5F-AF3E-DF12BA238933}" dt="2024-03-03T22:43:51.413" v="473" actId="20577"/>
          <ac:spMkLst>
            <pc:docMk/>
            <pc:sldMk cId="898654178" sldId="1715"/>
            <ac:spMk id="2" creationId="{CCC5DBED-57F0-A8A5-5A03-FAE6C7B386C7}"/>
          </ac:spMkLst>
        </pc:spChg>
        <pc:spChg chg="del">
          <ac:chgData name="Zhang, Qi" userId="339b946e-f9ca-4040-bc82-18aaec23f2c4" providerId="ADAL" clId="{8C3D3C99-C03E-4F5F-AF3E-DF12BA238933}" dt="2024-03-03T22:43:55.030" v="474" actId="478"/>
          <ac:spMkLst>
            <pc:docMk/>
            <pc:sldMk cId="898654178" sldId="1715"/>
            <ac:spMk id="3" creationId="{28ED455E-9B77-81E7-F6CD-51FEFCAA7AD3}"/>
          </ac:spMkLst>
        </pc:spChg>
        <pc:spChg chg="add del mod">
          <ac:chgData name="Zhang, Qi" userId="339b946e-f9ca-4040-bc82-18aaec23f2c4" providerId="ADAL" clId="{8C3D3C99-C03E-4F5F-AF3E-DF12BA238933}" dt="2024-03-03T22:44:30.812" v="478" actId="478"/>
          <ac:spMkLst>
            <pc:docMk/>
            <pc:sldMk cId="898654178" sldId="1715"/>
            <ac:spMk id="6" creationId="{041770BD-8C96-A8AA-C582-708769538AF7}"/>
          </ac:spMkLst>
        </pc:spChg>
        <pc:spChg chg="add mod">
          <ac:chgData name="Zhang, Qi" userId="339b946e-f9ca-4040-bc82-18aaec23f2c4" providerId="ADAL" clId="{8C3D3C99-C03E-4F5F-AF3E-DF12BA238933}" dt="2024-03-03T22:44:58.043" v="493" actId="1076"/>
          <ac:spMkLst>
            <pc:docMk/>
            <pc:sldMk cId="898654178" sldId="1715"/>
            <ac:spMk id="8" creationId="{53D517C6-2AA2-DE53-9462-86AD0BFD2780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3:17:44.015" v="527" actId="20577"/>
        <pc:sldMkLst>
          <pc:docMk/>
          <pc:sldMk cId="773890671" sldId="1716"/>
        </pc:sldMkLst>
        <pc:spChg chg="mod">
          <ac:chgData name="Zhang, Qi" userId="339b946e-f9ca-4040-bc82-18aaec23f2c4" providerId="ADAL" clId="{8C3D3C99-C03E-4F5F-AF3E-DF12BA238933}" dt="2024-03-03T23:17:29.236" v="521" actId="14100"/>
          <ac:spMkLst>
            <pc:docMk/>
            <pc:sldMk cId="773890671" sldId="1716"/>
            <ac:spMk id="2" creationId="{9D03D9AE-00F9-6C3A-6FCE-B84BB1F3D561}"/>
          </ac:spMkLst>
        </pc:spChg>
        <pc:spChg chg="del">
          <ac:chgData name="Zhang, Qi" userId="339b946e-f9ca-4040-bc82-18aaec23f2c4" providerId="ADAL" clId="{8C3D3C99-C03E-4F5F-AF3E-DF12BA238933}" dt="2024-03-03T23:17:30.764" v="522" actId="478"/>
          <ac:spMkLst>
            <pc:docMk/>
            <pc:sldMk cId="773890671" sldId="1716"/>
            <ac:spMk id="3" creationId="{2DD700C3-E89A-BD73-69A3-03B927979CBB}"/>
          </ac:spMkLst>
        </pc:spChg>
        <pc:spChg chg="add mod">
          <ac:chgData name="Zhang, Qi" userId="339b946e-f9ca-4040-bc82-18aaec23f2c4" providerId="ADAL" clId="{8C3D3C99-C03E-4F5F-AF3E-DF12BA238933}" dt="2024-03-03T23:17:44.015" v="527" actId="20577"/>
          <ac:spMkLst>
            <pc:docMk/>
            <pc:sldMk cId="773890671" sldId="1716"/>
            <ac:spMk id="6" creationId="{DFDB129E-6F2C-9BD5-E399-38DE7429921B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3:18:30.531" v="566" actId="20577"/>
        <pc:sldMkLst>
          <pc:docMk/>
          <pc:sldMk cId="187625003" sldId="1717"/>
        </pc:sldMkLst>
        <pc:spChg chg="mod">
          <ac:chgData name="Zhang, Qi" userId="339b946e-f9ca-4040-bc82-18aaec23f2c4" providerId="ADAL" clId="{8C3D3C99-C03E-4F5F-AF3E-DF12BA238933}" dt="2024-03-03T23:18:28.238" v="565" actId="1076"/>
          <ac:spMkLst>
            <pc:docMk/>
            <pc:sldMk cId="187625003" sldId="1717"/>
            <ac:spMk id="2" creationId="{664C1B8B-BA98-ED06-25F1-4DBFAE2D962F}"/>
          </ac:spMkLst>
        </pc:spChg>
        <pc:spChg chg="del">
          <ac:chgData name="Zhang, Qi" userId="339b946e-f9ca-4040-bc82-18aaec23f2c4" providerId="ADAL" clId="{8C3D3C99-C03E-4F5F-AF3E-DF12BA238933}" dt="2024-03-03T23:18:07.773" v="559" actId="478"/>
          <ac:spMkLst>
            <pc:docMk/>
            <pc:sldMk cId="187625003" sldId="1717"/>
            <ac:spMk id="3" creationId="{07F31BF3-6094-8F53-2137-9A5D51392153}"/>
          </ac:spMkLst>
        </pc:spChg>
        <pc:spChg chg="add mod">
          <ac:chgData name="Zhang, Qi" userId="339b946e-f9ca-4040-bc82-18aaec23f2c4" providerId="ADAL" clId="{8C3D3C99-C03E-4F5F-AF3E-DF12BA238933}" dt="2024-03-03T23:18:30.531" v="566" actId="20577"/>
          <ac:spMkLst>
            <pc:docMk/>
            <pc:sldMk cId="187625003" sldId="1717"/>
            <ac:spMk id="6" creationId="{581AD781-A05C-A1B5-B9B1-8D3C47869768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3:19:26.662" v="622" actId="20577"/>
        <pc:sldMkLst>
          <pc:docMk/>
          <pc:sldMk cId="3531995927" sldId="1718"/>
        </pc:sldMkLst>
        <pc:spChg chg="mod">
          <ac:chgData name="Zhang, Qi" userId="339b946e-f9ca-4040-bc82-18aaec23f2c4" providerId="ADAL" clId="{8C3D3C99-C03E-4F5F-AF3E-DF12BA238933}" dt="2024-03-03T23:19:04.547" v="611" actId="20577"/>
          <ac:spMkLst>
            <pc:docMk/>
            <pc:sldMk cId="3531995927" sldId="1718"/>
            <ac:spMk id="2" creationId="{DA432453-1AF1-1D0D-0BF1-A3D7546D4F20}"/>
          </ac:spMkLst>
        </pc:spChg>
        <pc:spChg chg="del">
          <ac:chgData name="Zhang, Qi" userId="339b946e-f9ca-4040-bc82-18aaec23f2c4" providerId="ADAL" clId="{8C3D3C99-C03E-4F5F-AF3E-DF12BA238933}" dt="2024-03-03T23:19:09.106" v="612" actId="478"/>
          <ac:spMkLst>
            <pc:docMk/>
            <pc:sldMk cId="3531995927" sldId="1718"/>
            <ac:spMk id="3" creationId="{A3F59237-8B48-FE5D-2B54-CB75679D9E86}"/>
          </ac:spMkLst>
        </pc:spChg>
        <pc:spChg chg="add mod">
          <ac:chgData name="Zhang, Qi" userId="339b946e-f9ca-4040-bc82-18aaec23f2c4" providerId="ADAL" clId="{8C3D3C99-C03E-4F5F-AF3E-DF12BA238933}" dt="2024-03-03T23:19:26.662" v="622" actId="20577"/>
          <ac:spMkLst>
            <pc:docMk/>
            <pc:sldMk cId="3531995927" sldId="1718"/>
            <ac:spMk id="6" creationId="{07155AF7-8E27-087C-1E48-79F239442A24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3:20:32.078" v="661" actId="20577"/>
        <pc:sldMkLst>
          <pc:docMk/>
          <pc:sldMk cId="596537041" sldId="1719"/>
        </pc:sldMkLst>
        <pc:spChg chg="mod">
          <ac:chgData name="Zhang, Qi" userId="339b946e-f9ca-4040-bc82-18aaec23f2c4" providerId="ADAL" clId="{8C3D3C99-C03E-4F5F-AF3E-DF12BA238933}" dt="2024-03-03T23:20:11.893" v="652" actId="20577"/>
          <ac:spMkLst>
            <pc:docMk/>
            <pc:sldMk cId="596537041" sldId="1719"/>
            <ac:spMk id="2" creationId="{85FDBBC5-DC4F-E4DB-DC41-C4E714208AC7}"/>
          </ac:spMkLst>
        </pc:spChg>
        <pc:spChg chg="del">
          <ac:chgData name="Zhang, Qi" userId="339b946e-f9ca-4040-bc82-18aaec23f2c4" providerId="ADAL" clId="{8C3D3C99-C03E-4F5F-AF3E-DF12BA238933}" dt="2024-03-03T23:20:16.052" v="653" actId="478"/>
          <ac:spMkLst>
            <pc:docMk/>
            <pc:sldMk cId="596537041" sldId="1719"/>
            <ac:spMk id="3" creationId="{0E12926F-3428-3ABE-5B5C-D0DDFAF85912}"/>
          </ac:spMkLst>
        </pc:spChg>
        <pc:spChg chg="add mod">
          <ac:chgData name="Zhang, Qi" userId="339b946e-f9ca-4040-bc82-18aaec23f2c4" providerId="ADAL" clId="{8C3D3C99-C03E-4F5F-AF3E-DF12BA238933}" dt="2024-03-03T23:20:32.078" v="661" actId="20577"/>
          <ac:spMkLst>
            <pc:docMk/>
            <pc:sldMk cId="596537041" sldId="1719"/>
            <ac:spMk id="6" creationId="{3093841A-B0C1-12BB-92E6-9CDB6621911D}"/>
          </ac:spMkLst>
        </pc:spChg>
      </pc:sldChg>
      <pc:sldChg chg="addSp delSp modSp add mod">
        <pc:chgData name="Zhang, Qi" userId="339b946e-f9ca-4040-bc82-18aaec23f2c4" providerId="ADAL" clId="{8C3D3C99-C03E-4F5F-AF3E-DF12BA238933}" dt="2024-03-03T23:29:27.811" v="683" actId="1076"/>
        <pc:sldMkLst>
          <pc:docMk/>
          <pc:sldMk cId="2420467589" sldId="1720"/>
        </pc:sldMkLst>
        <pc:spChg chg="mod">
          <ac:chgData name="Zhang, Qi" userId="339b946e-f9ca-4040-bc82-18aaec23f2c4" providerId="ADAL" clId="{8C3D3C99-C03E-4F5F-AF3E-DF12BA238933}" dt="2024-03-03T23:29:15.147" v="680" actId="20577"/>
          <ac:spMkLst>
            <pc:docMk/>
            <pc:sldMk cId="2420467589" sldId="1720"/>
            <ac:spMk id="2" creationId="{44CD0E9B-E88E-2171-E917-A980F6F9945C}"/>
          </ac:spMkLst>
        </pc:spChg>
        <pc:spChg chg="del">
          <ac:chgData name="Zhang, Qi" userId="339b946e-f9ca-4040-bc82-18aaec23f2c4" providerId="ADAL" clId="{8C3D3C99-C03E-4F5F-AF3E-DF12BA238933}" dt="2024-03-03T23:29:18.356" v="681" actId="478"/>
          <ac:spMkLst>
            <pc:docMk/>
            <pc:sldMk cId="2420467589" sldId="1720"/>
            <ac:spMk id="3" creationId="{9CFCCA23-0CA4-1323-B824-57E2C7801CA1}"/>
          </ac:spMkLst>
        </pc:spChg>
        <pc:spChg chg="add mod">
          <ac:chgData name="Zhang, Qi" userId="339b946e-f9ca-4040-bc82-18aaec23f2c4" providerId="ADAL" clId="{8C3D3C99-C03E-4F5F-AF3E-DF12BA238933}" dt="2024-03-03T23:29:27.811" v="683" actId="1076"/>
          <ac:spMkLst>
            <pc:docMk/>
            <pc:sldMk cId="2420467589" sldId="1720"/>
            <ac:spMk id="6" creationId="{A4F846BC-9745-1332-97CC-5AA14A34BD62}"/>
          </ac:spMkLst>
        </pc:spChg>
      </pc:sldChg>
      <pc:sldChg chg="addSp modSp add mod">
        <pc:chgData name="Zhang, Qi" userId="339b946e-f9ca-4040-bc82-18aaec23f2c4" providerId="ADAL" clId="{8C3D3C99-C03E-4F5F-AF3E-DF12BA238933}" dt="2024-03-03T23:31:35.883" v="760" actId="14100"/>
        <pc:sldMkLst>
          <pc:docMk/>
          <pc:sldMk cId="432674881" sldId="1721"/>
        </pc:sldMkLst>
        <pc:spChg chg="mod">
          <ac:chgData name="Zhang, Qi" userId="339b946e-f9ca-4040-bc82-18aaec23f2c4" providerId="ADAL" clId="{8C3D3C99-C03E-4F5F-AF3E-DF12BA238933}" dt="2024-03-03T23:31:35.883" v="760" actId="14100"/>
          <ac:spMkLst>
            <pc:docMk/>
            <pc:sldMk cId="432674881" sldId="1721"/>
            <ac:spMk id="2" creationId="{1B11CA4D-A33E-EC12-A022-08E6AB6C9456}"/>
          </ac:spMkLst>
        </pc:spChg>
        <pc:spChg chg="mod">
          <ac:chgData name="Zhang, Qi" userId="339b946e-f9ca-4040-bc82-18aaec23f2c4" providerId="ADAL" clId="{8C3D3C99-C03E-4F5F-AF3E-DF12BA238933}" dt="2024-03-03T23:31:32.534" v="759" actId="1076"/>
          <ac:spMkLst>
            <pc:docMk/>
            <pc:sldMk cId="432674881" sldId="1721"/>
            <ac:spMk id="3" creationId="{379470A7-7673-4A56-98DA-BFD4BAA82421}"/>
          </ac:spMkLst>
        </pc:spChg>
        <pc:spChg chg="add mod">
          <ac:chgData name="Zhang, Qi" userId="339b946e-f9ca-4040-bc82-18aaec23f2c4" providerId="ADAL" clId="{8C3D3C99-C03E-4F5F-AF3E-DF12BA238933}" dt="2024-03-03T23:31:26.263" v="758" actId="14100"/>
          <ac:spMkLst>
            <pc:docMk/>
            <pc:sldMk cId="432674881" sldId="1721"/>
            <ac:spMk id="6" creationId="{62C834A4-0AF6-D944-D4EA-817D8DFC0BFA}"/>
          </ac:spMkLst>
        </pc:spChg>
      </pc:sldChg>
      <pc:sldChg chg="addSp delSp modSp new mod">
        <pc:chgData name="Zhang, Qi" userId="339b946e-f9ca-4040-bc82-18aaec23f2c4" providerId="ADAL" clId="{8C3D3C99-C03E-4F5F-AF3E-DF12BA238933}" dt="2024-03-04T00:53:40.253" v="1193" actId="15"/>
        <pc:sldMkLst>
          <pc:docMk/>
          <pc:sldMk cId="1684004932" sldId="1722"/>
        </pc:sldMkLst>
        <pc:spChg chg="mod">
          <ac:chgData name="Zhang, Qi" userId="339b946e-f9ca-4040-bc82-18aaec23f2c4" providerId="ADAL" clId="{8C3D3C99-C03E-4F5F-AF3E-DF12BA238933}" dt="2024-03-04T00:52:55.353" v="1175" actId="14100"/>
          <ac:spMkLst>
            <pc:docMk/>
            <pc:sldMk cId="1684004932" sldId="1722"/>
            <ac:spMk id="2" creationId="{56E69B29-89DD-B09F-8302-14FAE0FEF962}"/>
          </ac:spMkLst>
        </pc:spChg>
        <pc:spChg chg="del">
          <ac:chgData name="Zhang, Qi" userId="339b946e-f9ca-4040-bc82-18aaec23f2c4" providerId="ADAL" clId="{8C3D3C99-C03E-4F5F-AF3E-DF12BA238933}" dt="2024-03-04T00:52:52.466" v="1174" actId="478"/>
          <ac:spMkLst>
            <pc:docMk/>
            <pc:sldMk cId="1684004932" sldId="1722"/>
            <ac:spMk id="3" creationId="{7D6C1EE2-42E9-59B8-ED6F-0CB60EA32BEA}"/>
          </ac:spMkLst>
        </pc:spChg>
        <pc:spChg chg="add mod">
          <ac:chgData name="Zhang, Qi" userId="339b946e-f9ca-4040-bc82-18aaec23f2c4" providerId="ADAL" clId="{8C3D3C99-C03E-4F5F-AF3E-DF12BA238933}" dt="2024-03-04T00:53:40.253" v="1193" actId="15"/>
          <ac:spMkLst>
            <pc:docMk/>
            <pc:sldMk cId="1684004932" sldId="1722"/>
            <ac:spMk id="6" creationId="{4E2EEAB2-14C7-D119-A978-52AA574E2146}"/>
          </ac:spMkLst>
        </pc:spChg>
      </pc:sldChg>
      <pc:sldChg chg="addSp modSp add mod">
        <pc:chgData name="Zhang, Qi" userId="339b946e-f9ca-4040-bc82-18aaec23f2c4" providerId="ADAL" clId="{8C3D3C99-C03E-4F5F-AF3E-DF12BA238933}" dt="2024-03-04T00:54:12.982" v="1198" actId="15"/>
        <pc:sldMkLst>
          <pc:docMk/>
          <pc:sldMk cId="3537983511" sldId="1723"/>
        </pc:sldMkLst>
        <pc:spChg chg="mod">
          <ac:chgData name="Zhang, Qi" userId="339b946e-f9ca-4040-bc82-18aaec23f2c4" providerId="ADAL" clId="{8C3D3C99-C03E-4F5F-AF3E-DF12BA238933}" dt="2024-03-04T00:53:10.201" v="1188" actId="20577"/>
          <ac:spMkLst>
            <pc:docMk/>
            <pc:sldMk cId="3537983511" sldId="1723"/>
            <ac:spMk id="2" creationId="{25078429-B68F-21B8-4C07-BE05536126E7}"/>
          </ac:spMkLst>
        </pc:spChg>
        <pc:spChg chg="add mod">
          <ac:chgData name="Zhang, Qi" userId="339b946e-f9ca-4040-bc82-18aaec23f2c4" providerId="ADAL" clId="{8C3D3C99-C03E-4F5F-AF3E-DF12BA238933}" dt="2024-03-04T00:54:12.982" v="1198" actId="15"/>
          <ac:spMkLst>
            <pc:docMk/>
            <pc:sldMk cId="3537983511" sldId="1723"/>
            <ac:spMk id="5" creationId="{9CA0E8F9-1585-EC30-3A16-295129608CDA}"/>
          </ac:spMkLst>
        </pc:spChg>
      </pc:sldChg>
      <pc:sldChg chg="new del">
        <pc:chgData name="Zhang, Qi" userId="339b946e-f9ca-4040-bc82-18aaec23f2c4" providerId="ADAL" clId="{8C3D3C99-C03E-4F5F-AF3E-DF12BA238933}" dt="2024-03-04T01:36:15.812" v="1442" actId="47"/>
        <pc:sldMkLst>
          <pc:docMk/>
          <pc:sldMk cId="2752780543" sldId="1724"/>
        </pc:sldMkLst>
      </pc:sldChg>
      <pc:sldChg chg="addSp modSp new mod">
        <pc:chgData name="Zhang, Qi" userId="339b946e-f9ca-4040-bc82-18aaec23f2c4" providerId="ADAL" clId="{8C3D3C99-C03E-4F5F-AF3E-DF12BA238933}" dt="2024-03-04T00:58:16.244" v="1254" actId="1076"/>
        <pc:sldMkLst>
          <pc:docMk/>
          <pc:sldMk cId="3667819668" sldId="1725"/>
        </pc:sldMkLst>
        <pc:spChg chg="mod">
          <ac:chgData name="Zhang, Qi" userId="339b946e-f9ca-4040-bc82-18aaec23f2c4" providerId="ADAL" clId="{8C3D3C99-C03E-4F5F-AF3E-DF12BA238933}" dt="2024-03-04T00:58:10.379" v="1252" actId="14100"/>
          <ac:spMkLst>
            <pc:docMk/>
            <pc:sldMk cId="3667819668" sldId="1725"/>
            <ac:spMk id="2" creationId="{BA73F36A-B57C-8E20-3D00-233CF0CC9D33}"/>
          </ac:spMkLst>
        </pc:spChg>
        <pc:spChg chg="mod">
          <ac:chgData name="Zhang, Qi" userId="339b946e-f9ca-4040-bc82-18aaec23f2c4" providerId="ADAL" clId="{8C3D3C99-C03E-4F5F-AF3E-DF12BA238933}" dt="2024-03-04T00:58:06.635" v="1251" actId="14100"/>
          <ac:spMkLst>
            <pc:docMk/>
            <pc:sldMk cId="3667819668" sldId="1725"/>
            <ac:spMk id="3" creationId="{FD32CC75-7218-4338-17B6-2F13F63BE7D2}"/>
          </ac:spMkLst>
        </pc:spChg>
        <pc:spChg chg="add mod">
          <ac:chgData name="Zhang, Qi" userId="339b946e-f9ca-4040-bc82-18aaec23f2c4" providerId="ADAL" clId="{8C3D3C99-C03E-4F5F-AF3E-DF12BA238933}" dt="2024-03-04T00:58:16.244" v="1254" actId="1076"/>
          <ac:spMkLst>
            <pc:docMk/>
            <pc:sldMk cId="3667819668" sldId="1725"/>
            <ac:spMk id="5" creationId="{BDB8DFAB-0C6B-6008-5BA5-0B2607A18D2A}"/>
          </ac:spMkLst>
        </pc:spChg>
      </pc:sldChg>
      <pc:sldChg chg="add">
        <pc:chgData name="Zhang, Qi" userId="339b946e-f9ca-4040-bc82-18aaec23f2c4" providerId="ADAL" clId="{8C3D3C99-C03E-4F5F-AF3E-DF12BA238933}" dt="2024-03-04T00:58:55.176" v="1257"/>
        <pc:sldMkLst>
          <pc:docMk/>
          <pc:sldMk cId="1066632270" sldId="1726"/>
        </pc:sldMkLst>
      </pc:sldChg>
      <pc:sldChg chg="add">
        <pc:chgData name="Zhang, Qi" userId="339b946e-f9ca-4040-bc82-18aaec23f2c4" providerId="ADAL" clId="{8C3D3C99-C03E-4F5F-AF3E-DF12BA238933}" dt="2024-03-04T00:59:32.615" v="1259"/>
        <pc:sldMkLst>
          <pc:docMk/>
          <pc:sldMk cId="3344086194" sldId="1727"/>
        </pc:sldMkLst>
      </pc:sldChg>
      <pc:sldChg chg="add">
        <pc:chgData name="Zhang, Qi" userId="339b946e-f9ca-4040-bc82-18aaec23f2c4" providerId="ADAL" clId="{8C3D3C99-C03E-4F5F-AF3E-DF12BA238933}" dt="2024-03-04T00:59:32.615" v="1259"/>
        <pc:sldMkLst>
          <pc:docMk/>
          <pc:sldMk cId="1769120677" sldId="1728"/>
        </pc:sldMkLst>
      </pc:sldChg>
      <pc:sldChg chg="addSp delSp modSp add mod">
        <pc:chgData name="Zhang, Qi" userId="339b946e-f9ca-4040-bc82-18aaec23f2c4" providerId="ADAL" clId="{8C3D3C99-C03E-4F5F-AF3E-DF12BA238933}" dt="2024-03-04T01:39:31.578" v="1446"/>
        <pc:sldMkLst>
          <pc:docMk/>
          <pc:sldMk cId="2472386817" sldId="1729"/>
        </pc:sldMkLst>
        <pc:spChg chg="mod">
          <ac:chgData name="Zhang, Qi" userId="339b946e-f9ca-4040-bc82-18aaec23f2c4" providerId="ADAL" clId="{8C3D3C99-C03E-4F5F-AF3E-DF12BA238933}" dt="2024-03-04T01:39:31.578" v="1446"/>
          <ac:spMkLst>
            <pc:docMk/>
            <pc:sldMk cId="2472386817" sldId="1729"/>
            <ac:spMk id="2" creationId="{F4C76B14-4F4E-EA2D-8F85-1B80D704ED7F}"/>
          </ac:spMkLst>
        </pc:spChg>
        <pc:spChg chg="add mod">
          <ac:chgData name="Zhang, Qi" userId="339b946e-f9ca-4040-bc82-18aaec23f2c4" providerId="ADAL" clId="{8C3D3C99-C03E-4F5F-AF3E-DF12BA238933}" dt="2024-03-04T01:39:16.125" v="1445" actId="1076"/>
          <ac:spMkLst>
            <pc:docMk/>
            <pc:sldMk cId="2472386817" sldId="1729"/>
            <ac:spMk id="7" creationId="{23852A05-28F8-11C2-0238-D36E61A20753}"/>
          </ac:spMkLst>
        </pc:spChg>
        <pc:picChg chg="del">
          <ac:chgData name="Zhang, Qi" userId="339b946e-f9ca-4040-bc82-18aaec23f2c4" providerId="ADAL" clId="{8C3D3C99-C03E-4F5F-AF3E-DF12BA238933}" dt="2024-03-04T01:39:10" v="1443" actId="478"/>
          <ac:picMkLst>
            <pc:docMk/>
            <pc:sldMk cId="2472386817" sldId="1729"/>
            <ac:picMk id="5" creationId="{69C3DDA6-D60D-2AE2-75FD-08E460779C96}"/>
          </ac:picMkLst>
        </pc:picChg>
      </pc:sldChg>
      <pc:sldChg chg="add">
        <pc:chgData name="Zhang, Qi" userId="339b946e-f9ca-4040-bc82-18aaec23f2c4" providerId="ADAL" clId="{8C3D3C99-C03E-4F5F-AF3E-DF12BA238933}" dt="2024-03-04T01:00:12.447" v="1261"/>
        <pc:sldMkLst>
          <pc:docMk/>
          <pc:sldMk cId="210206689" sldId="1730"/>
        </pc:sldMkLst>
      </pc:sldChg>
      <pc:sldChg chg="delSp modSp add mod">
        <pc:chgData name="Zhang, Qi" userId="339b946e-f9ca-4040-bc82-18aaec23f2c4" providerId="ADAL" clId="{8C3D3C99-C03E-4F5F-AF3E-DF12BA238933}" dt="2024-03-04T01:28:46.241" v="1266" actId="14100"/>
        <pc:sldMkLst>
          <pc:docMk/>
          <pc:sldMk cId="471004493" sldId="1731"/>
        </pc:sldMkLst>
        <pc:spChg chg="mod">
          <ac:chgData name="Zhang, Qi" userId="339b946e-f9ca-4040-bc82-18aaec23f2c4" providerId="ADAL" clId="{8C3D3C99-C03E-4F5F-AF3E-DF12BA238933}" dt="2024-03-04T01:28:46.241" v="1266" actId="14100"/>
          <ac:spMkLst>
            <pc:docMk/>
            <pc:sldMk cId="471004493" sldId="1731"/>
            <ac:spMk id="3" creationId="{58CF19B2-49EA-EF42-9D0F-9341224E39F9}"/>
          </ac:spMkLst>
        </pc:spChg>
        <pc:picChg chg="del">
          <ac:chgData name="Zhang, Qi" userId="339b946e-f9ca-4040-bc82-18aaec23f2c4" providerId="ADAL" clId="{8C3D3C99-C03E-4F5F-AF3E-DF12BA238933}" dt="2024-03-04T01:28:42.582" v="1264" actId="478"/>
          <ac:picMkLst>
            <pc:docMk/>
            <pc:sldMk cId="471004493" sldId="1731"/>
            <ac:picMk id="6" creationId="{95FEDEB0-4BE9-7EEB-3E0C-1F081E51B99E}"/>
          </ac:picMkLst>
        </pc:picChg>
        <pc:picChg chg="del">
          <ac:chgData name="Zhang, Qi" userId="339b946e-f9ca-4040-bc82-18aaec23f2c4" providerId="ADAL" clId="{8C3D3C99-C03E-4F5F-AF3E-DF12BA238933}" dt="2024-03-04T01:28:43.339" v="1265" actId="478"/>
          <ac:picMkLst>
            <pc:docMk/>
            <pc:sldMk cId="471004493" sldId="1731"/>
            <ac:picMk id="7" creationId="{F12BB3EA-E0B8-3316-E30E-5B3F6B687876}"/>
          </ac:picMkLst>
        </pc:picChg>
      </pc:sldChg>
      <pc:sldChg chg="addSp delSp modSp new mod">
        <pc:chgData name="Zhang, Qi" userId="339b946e-f9ca-4040-bc82-18aaec23f2c4" providerId="ADAL" clId="{8C3D3C99-C03E-4F5F-AF3E-DF12BA238933}" dt="2024-03-04T01:30:36.809" v="1298" actId="20577"/>
        <pc:sldMkLst>
          <pc:docMk/>
          <pc:sldMk cId="2942165820" sldId="1732"/>
        </pc:sldMkLst>
        <pc:spChg chg="mod">
          <ac:chgData name="Zhang, Qi" userId="339b946e-f9ca-4040-bc82-18aaec23f2c4" providerId="ADAL" clId="{8C3D3C99-C03E-4F5F-AF3E-DF12BA238933}" dt="2024-03-04T01:30:36.809" v="1298" actId="20577"/>
          <ac:spMkLst>
            <pc:docMk/>
            <pc:sldMk cId="2942165820" sldId="1732"/>
            <ac:spMk id="2" creationId="{EE870BE3-AE29-BC59-1F5F-128954F46D3C}"/>
          </ac:spMkLst>
        </pc:spChg>
        <pc:spChg chg="del mod">
          <ac:chgData name="Zhang, Qi" userId="339b946e-f9ca-4040-bc82-18aaec23f2c4" providerId="ADAL" clId="{8C3D3C99-C03E-4F5F-AF3E-DF12BA238933}" dt="2024-03-04T01:29:38.456" v="1269" actId="478"/>
          <ac:spMkLst>
            <pc:docMk/>
            <pc:sldMk cId="2942165820" sldId="1732"/>
            <ac:spMk id="3" creationId="{F5E51DDF-3CDB-A07B-872C-12DF33896127}"/>
          </ac:spMkLst>
        </pc:spChg>
        <pc:spChg chg="add del mod">
          <ac:chgData name="Zhang, Qi" userId="339b946e-f9ca-4040-bc82-18aaec23f2c4" providerId="ADAL" clId="{8C3D3C99-C03E-4F5F-AF3E-DF12BA238933}" dt="2024-03-04T01:29:40.953" v="1270" actId="478"/>
          <ac:spMkLst>
            <pc:docMk/>
            <pc:sldMk cId="2942165820" sldId="1732"/>
            <ac:spMk id="6" creationId="{E50DFBC5-B03A-0693-A3B5-C07C368E927F}"/>
          </ac:spMkLst>
        </pc:spChg>
        <pc:spChg chg="add mod">
          <ac:chgData name="Zhang, Qi" userId="339b946e-f9ca-4040-bc82-18aaec23f2c4" providerId="ADAL" clId="{8C3D3C99-C03E-4F5F-AF3E-DF12BA238933}" dt="2024-03-04T01:29:44.756" v="1272" actId="1076"/>
          <ac:spMkLst>
            <pc:docMk/>
            <pc:sldMk cId="2942165820" sldId="1732"/>
            <ac:spMk id="8" creationId="{A7B09F3C-1FAA-78BA-E465-B55A4E930951}"/>
          </ac:spMkLst>
        </pc:spChg>
        <pc:spChg chg="add mod">
          <ac:chgData name="Zhang, Qi" userId="339b946e-f9ca-4040-bc82-18aaec23f2c4" providerId="ADAL" clId="{8C3D3C99-C03E-4F5F-AF3E-DF12BA238933}" dt="2024-03-04T01:30:26.519" v="1280" actId="6549"/>
          <ac:spMkLst>
            <pc:docMk/>
            <pc:sldMk cId="2942165820" sldId="1732"/>
            <ac:spMk id="10" creationId="{96B7FA86-FA11-0E6C-4658-7FC9FABDE1B7}"/>
          </ac:spMkLst>
        </pc:spChg>
      </pc:sldChg>
      <pc:sldChg chg="addSp delSp modSp new mod">
        <pc:chgData name="Zhang, Qi" userId="339b946e-f9ca-4040-bc82-18aaec23f2c4" providerId="ADAL" clId="{8C3D3C99-C03E-4F5F-AF3E-DF12BA238933}" dt="2024-03-04T01:31:44.396" v="1332" actId="20577"/>
        <pc:sldMkLst>
          <pc:docMk/>
          <pc:sldMk cId="4086255753" sldId="1733"/>
        </pc:sldMkLst>
        <pc:spChg chg="mod">
          <ac:chgData name="Zhang, Qi" userId="339b946e-f9ca-4040-bc82-18aaec23f2c4" providerId="ADAL" clId="{8C3D3C99-C03E-4F5F-AF3E-DF12BA238933}" dt="2024-03-04T01:31:13.250" v="1320" actId="14100"/>
          <ac:spMkLst>
            <pc:docMk/>
            <pc:sldMk cId="4086255753" sldId="1733"/>
            <ac:spMk id="2" creationId="{AA74CBC0-7DB0-D3A7-9FEC-DA1CD7F73DA3}"/>
          </ac:spMkLst>
        </pc:spChg>
        <pc:spChg chg="del">
          <ac:chgData name="Zhang, Qi" userId="339b946e-f9ca-4040-bc82-18aaec23f2c4" providerId="ADAL" clId="{8C3D3C99-C03E-4F5F-AF3E-DF12BA238933}" dt="2024-03-04T01:31:14.930" v="1321" actId="478"/>
          <ac:spMkLst>
            <pc:docMk/>
            <pc:sldMk cId="4086255753" sldId="1733"/>
            <ac:spMk id="3" creationId="{95423283-6478-7BFF-86FC-4D203946A1AE}"/>
          </ac:spMkLst>
        </pc:spChg>
        <pc:spChg chg="add mod">
          <ac:chgData name="Zhang, Qi" userId="339b946e-f9ca-4040-bc82-18aaec23f2c4" providerId="ADAL" clId="{8C3D3C99-C03E-4F5F-AF3E-DF12BA238933}" dt="2024-03-04T01:31:44.396" v="1332" actId="20577"/>
          <ac:spMkLst>
            <pc:docMk/>
            <pc:sldMk cId="4086255753" sldId="1733"/>
            <ac:spMk id="6" creationId="{92C880C1-35D2-7C7C-EA57-19A16E1A2E35}"/>
          </ac:spMkLst>
        </pc:spChg>
      </pc:sldChg>
      <pc:sldChg chg="add del">
        <pc:chgData name="Zhang, Qi" userId="339b946e-f9ca-4040-bc82-18aaec23f2c4" providerId="ADAL" clId="{8C3D3C99-C03E-4F5F-AF3E-DF12BA238933}" dt="2024-03-04T01:31:55.852" v="1333" actId="47"/>
        <pc:sldMkLst>
          <pc:docMk/>
          <pc:sldMk cId="2566245748" sldId="1734"/>
        </pc:sldMkLst>
      </pc:sldChg>
    </pc:docChg>
  </pc:docChgLst>
  <pc:docChgLst>
    <pc:chgData name="Zhang, Qi" userId="339b946e-f9ca-4040-bc82-18aaec23f2c4" providerId="ADAL" clId="{8864C1C7-9917-463E-A81F-B8C1326A7B59}"/>
    <pc:docChg chg="addSld modSld">
      <pc:chgData name="Zhang, Qi" userId="339b946e-f9ca-4040-bc82-18aaec23f2c4" providerId="ADAL" clId="{8864C1C7-9917-463E-A81F-B8C1326A7B59}" dt="2019-03-21T04:05:21.332" v="20"/>
      <pc:docMkLst>
        <pc:docMk/>
      </pc:docMkLst>
      <pc:sldChg chg="modSp">
        <pc:chgData name="Zhang, Qi" userId="339b946e-f9ca-4040-bc82-18aaec23f2c4" providerId="ADAL" clId="{8864C1C7-9917-463E-A81F-B8C1326A7B59}" dt="2019-03-21T04:05:04.248" v="2" actId="6549"/>
        <pc:sldMkLst>
          <pc:docMk/>
          <pc:sldMk cId="1719822774" sldId="256"/>
        </pc:sldMkLst>
        <pc:spChg chg="mod">
          <ac:chgData name="Zhang, Qi" userId="339b946e-f9ca-4040-bc82-18aaec23f2c4" providerId="ADAL" clId="{8864C1C7-9917-463E-A81F-B8C1326A7B59}" dt="2019-03-21T04:05:04.248" v="2" actId="6549"/>
          <ac:spMkLst>
            <pc:docMk/>
            <pc:sldMk cId="1719822774" sldId="256"/>
            <ac:spMk id="2" creationId="{00000000-0000-0000-0000-000000000000}"/>
          </ac:spMkLst>
        </pc:spChg>
      </pc:sldChg>
      <pc:sldChg chg="modSp">
        <pc:chgData name="Zhang, Qi" userId="339b946e-f9ca-4040-bc82-18aaec23f2c4" providerId="ADAL" clId="{8864C1C7-9917-463E-A81F-B8C1326A7B59}" dt="2019-03-21T04:04:58.435" v="0"/>
        <pc:sldMkLst>
          <pc:docMk/>
          <pc:sldMk cId="750255147" sldId="1404"/>
        </pc:sldMkLst>
        <pc:spChg chg="mod">
          <ac:chgData name="Zhang, Qi" userId="339b946e-f9ca-4040-bc82-18aaec23f2c4" providerId="ADAL" clId="{8864C1C7-9917-463E-A81F-B8C1326A7B59}" dt="2019-03-21T04:04:58.435" v="0"/>
          <ac:spMkLst>
            <pc:docMk/>
            <pc:sldMk cId="750255147" sldId="1404"/>
            <ac:spMk id="3" creationId="{F57C3277-728C-47B7-B49B-3BDD5009DC03}"/>
          </ac:spMkLst>
        </pc:spChg>
      </pc:sldChg>
      <pc:sldChg chg="add">
        <pc:chgData name="Zhang, Qi" userId="339b946e-f9ca-4040-bc82-18aaec23f2c4" providerId="ADAL" clId="{8864C1C7-9917-463E-A81F-B8C1326A7B59}" dt="2019-03-21T04:05:18.219" v="3"/>
        <pc:sldMkLst>
          <pc:docMk/>
          <pc:sldMk cId="1381830222" sldId="1568"/>
        </pc:sldMkLst>
      </pc:sldChg>
    </pc:docChg>
  </pc:docChgLst>
  <pc:docChgLst>
    <pc:chgData name="Zhang, Qi" userId="339b946e-f9ca-4040-bc82-18aaec23f2c4" providerId="ADAL" clId="{726DAD44-DA69-4B9D-A402-EC9E570046D7}"/>
    <pc:docChg chg="undo custSel addSld delSld modSld">
      <pc:chgData name="Zhang, Qi" userId="339b946e-f9ca-4040-bc82-18aaec23f2c4" providerId="ADAL" clId="{726DAD44-DA69-4B9D-A402-EC9E570046D7}" dt="2019-03-26T16:19:44.134" v="901" actId="6549"/>
      <pc:docMkLst>
        <pc:docMk/>
      </pc:docMkLst>
      <pc:sldChg chg="modSp">
        <pc:chgData name="Zhang, Qi" userId="339b946e-f9ca-4040-bc82-18aaec23f2c4" providerId="ADAL" clId="{726DAD44-DA69-4B9D-A402-EC9E570046D7}" dt="2019-03-25T21:26:07.041" v="1" actId="6549"/>
        <pc:sldMkLst>
          <pc:docMk/>
          <pc:sldMk cId="1719822774" sldId="256"/>
        </pc:sldMkLst>
        <pc:spChg chg="mod">
          <ac:chgData name="Zhang, Qi" userId="339b946e-f9ca-4040-bc82-18aaec23f2c4" providerId="ADAL" clId="{726DAD44-DA69-4B9D-A402-EC9E570046D7}" dt="2019-03-25T21:26:07.041" v="1" actId="6549"/>
          <ac:spMkLst>
            <pc:docMk/>
            <pc:sldMk cId="1719822774" sldId="256"/>
            <ac:spMk id="2" creationId="{00000000-0000-0000-0000-000000000000}"/>
          </ac:spMkLst>
        </pc:spChg>
      </pc:sldChg>
      <pc:sldChg chg="modSp">
        <pc:chgData name="Zhang, Qi" userId="339b946e-f9ca-4040-bc82-18aaec23f2c4" providerId="ADAL" clId="{726DAD44-DA69-4B9D-A402-EC9E570046D7}" dt="2019-03-26T15:27:54.409" v="819" actId="20577"/>
        <pc:sldMkLst>
          <pc:docMk/>
          <pc:sldMk cId="1381830222" sldId="1568"/>
        </pc:sldMkLst>
        <pc:spChg chg="mod">
          <ac:chgData name="Zhang, Qi" userId="339b946e-f9ca-4040-bc82-18aaec23f2c4" providerId="ADAL" clId="{726DAD44-DA69-4B9D-A402-EC9E570046D7}" dt="2019-03-26T15:27:54.409" v="819" actId="20577"/>
          <ac:spMkLst>
            <pc:docMk/>
            <pc:sldMk cId="1381830222" sldId="1568"/>
            <ac:spMk id="6" creationId="{70F791C6-3E57-46BC-AB9B-5E95D1B3D3CA}"/>
          </ac:spMkLst>
        </pc:spChg>
      </pc:sldChg>
      <pc:sldChg chg="del">
        <pc:chgData name="Zhang, Qi" userId="339b946e-f9ca-4040-bc82-18aaec23f2c4" providerId="ADAL" clId="{726DAD44-DA69-4B9D-A402-EC9E570046D7}" dt="2019-03-25T21:26:23.289" v="45" actId="2696"/>
        <pc:sldMkLst>
          <pc:docMk/>
          <pc:sldMk cId="1787284685" sldId="1569"/>
        </pc:sldMkLst>
      </pc:sldChg>
      <pc:sldChg chg="del">
        <pc:chgData name="Zhang, Qi" userId="339b946e-f9ca-4040-bc82-18aaec23f2c4" providerId="ADAL" clId="{726DAD44-DA69-4B9D-A402-EC9E570046D7}" dt="2019-03-25T21:26:23.289" v="46" actId="2696"/>
        <pc:sldMkLst>
          <pc:docMk/>
          <pc:sldMk cId="3725499286" sldId="1570"/>
        </pc:sldMkLst>
      </pc:sldChg>
      <pc:sldChg chg="del">
        <pc:chgData name="Zhang, Qi" userId="339b946e-f9ca-4040-bc82-18aaec23f2c4" providerId="ADAL" clId="{726DAD44-DA69-4B9D-A402-EC9E570046D7}" dt="2019-03-25T21:26:23.299" v="47" actId="2696"/>
        <pc:sldMkLst>
          <pc:docMk/>
          <pc:sldMk cId="2760877743" sldId="1571"/>
        </pc:sldMkLst>
      </pc:sldChg>
      <pc:sldChg chg="del">
        <pc:chgData name="Zhang, Qi" userId="339b946e-f9ca-4040-bc82-18aaec23f2c4" providerId="ADAL" clId="{726DAD44-DA69-4B9D-A402-EC9E570046D7}" dt="2019-03-25T21:26:23.299" v="48" actId="2696"/>
        <pc:sldMkLst>
          <pc:docMk/>
          <pc:sldMk cId="429896256" sldId="1572"/>
        </pc:sldMkLst>
      </pc:sldChg>
      <pc:sldChg chg="del">
        <pc:chgData name="Zhang, Qi" userId="339b946e-f9ca-4040-bc82-18aaec23f2c4" providerId="ADAL" clId="{726DAD44-DA69-4B9D-A402-EC9E570046D7}" dt="2019-03-25T21:26:23.309" v="49" actId="2696"/>
        <pc:sldMkLst>
          <pc:docMk/>
          <pc:sldMk cId="316707026" sldId="1573"/>
        </pc:sldMkLst>
      </pc:sldChg>
      <pc:sldChg chg="del">
        <pc:chgData name="Zhang, Qi" userId="339b946e-f9ca-4040-bc82-18aaec23f2c4" providerId="ADAL" clId="{726DAD44-DA69-4B9D-A402-EC9E570046D7}" dt="2019-03-25T21:26:23.309" v="50" actId="2696"/>
        <pc:sldMkLst>
          <pc:docMk/>
          <pc:sldMk cId="713107074" sldId="1574"/>
        </pc:sldMkLst>
      </pc:sldChg>
      <pc:sldChg chg="del">
        <pc:chgData name="Zhang, Qi" userId="339b946e-f9ca-4040-bc82-18aaec23f2c4" providerId="ADAL" clId="{726DAD44-DA69-4B9D-A402-EC9E570046D7}" dt="2019-03-25T21:26:23.319" v="51" actId="2696"/>
        <pc:sldMkLst>
          <pc:docMk/>
          <pc:sldMk cId="2923076946" sldId="1575"/>
        </pc:sldMkLst>
      </pc:sldChg>
      <pc:sldChg chg="del">
        <pc:chgData name="Zhang, Qi" userId="339b946e-f9ca-4040-bc82-18aaec23f2c4" providerId="ADAL" clId="{726DAD44-DA69-4B9D-A402-EC9E570046D7}" dt="2019-03-25T21:26:23.329" v="52" actId="2696"/>
        <pc:sldMkLst>
          <pc:docMk/>
          <pc:sldMk cId="69601826" sldId="1576"/>
        </pc:sldMkLst>
      </pc:sldChg>
      <pc:sldChg chg="del">
        <pc:chgData name="Zhang, Qi" userId="339b946e-f9ca-4040-bc82-18aaec23f2c4" providerId="ADAL" clId="{726DAD44-DA69-4B9D-A402-EC9E570046D7}" dt="2019-03-25T21:26:23.329" v="53" actId="2696"/>
        <pc:sldMkLst>
          <pc:docMk/>
          <pc:sldMk cId="112489492" sldId="1577"/>
        </pc:sldMkLst>
      </pc:sldChg>
      <pc:sldChg chg="del">
        <pc:chgData name="Zhang, Qi" userId="339b946e-f9ca-4040-bc82-18aaec23f2c4" providerId="ADAL" clId="{726DAD44-DA69-4B9D-A402-EC9E570046D7}" dt="2019-03-25T21:26:23.339" v="54" actId="2696"/>
        <pc:sldMkLst>
          <pc:docMk/>
          <pc:sldMk cId="2727013547" sldId="1578"/>
        </pc:sldMkLst>
      </pc:sldChg>
      <pc:sldChg chg="del">
        <pc:chgData name="Zhang, Qi" userId="339b946e-f9ca-4040-bc82-18aaec23f2c4" providerId="ADAL" clId="{726DAD44-DA69-4B9D-A402-EC9E570046D7}" dt="2019-03-25T21:26:23.339" v="55" actId="2696"/>
        <pc:sldMkLst>
          <pc:docMk/>
          <pc:sldMk cId="4132262844" sldId="1579"/>
        </pc:sldMkLst>
      </pc:sldChg>
      <pc:sldChg chg="del">
        <pc:chgData name="Zhang, Qi" userId="339b946e-f9ca-4040-bc82-18aaec23f2c4" providerId="ADAL" clId="{726DAD44-DA69-4B9D-A402-EC9E570046D7}" dt="2019-03-25T21:26:23.349" v="56" actId="2696"/>
        <pc:sldMkLst>
          <pc:docMk/>
          <pc:sldMk cId="720461267" sldId="1580"/>
        </pc:sldMkLst>
      </pc:sldChg>
      <pc:sldChg chg="del">
        <pc:chgData name="Zhang, Qi" userId="339b946e-f9ca-4040-bc82-18aaec23f2c4" providerId="ADAL" clId="{726DAD44-DA69-4B9D-A402-EC9E570046D7}" dt="2019-03-25T21:26:23.349" v="57" actId="2696"/>
        <pc:sldMkLst>
          <pc:docMk/>
          <pc:sldMk cId="1024189573" sldId="1581"/>
        </pc:sldMkLst>
      </pc:sldChg>
      <pc:sldChg chg="del">
        <pc:chgData name="Zhang, Qi" userId="339b946e-f9ca-4040-bc82-18aaec23f2c4" providerId="ADAL" clId="{726DAD44-DA69-4B9D-A402-EC9E570046D7}" dt="2019-03-25T21:26:23.369" v="59" actId="2696"/>
        <pc:sldMkLst>
          <pc:docMk/>
          <pc:sldMk cId="3084922288" sldId="1583"/>
        </pc:sldMkLst>
      </pc:sldChg>
      <pc:sldChg chg="del">
        <pc:chgData name="Zhang, Qi" userId="339b946e-f9ca-4040-bc82-18aaec23f2c4" providerId="ADAL" clId="{726DAD44-DA69-4B9D-A402-EC9E570046D7}" dt="2019-03-25T21:26:23.369" v="60" actId="2696"/>
        <pc:sldMkLst>
          <pc:docMk/>
          <pc:sldMk cId="3378709610" sldId="1584"/>
        </pc:sldMkLst>
      </pc:sldChg>
      <pc:sldChg chg="del">
        <pc:chgData name="Zhang, Qi" userId="339b946e-f9ca-4040-bc82-18aaec23f2c4" providerId="ADAL" clId="{726DAD44-DA69-4B9D-A402-EC9E570046D7}" dt="2019-03-25T21:26:23.359" v="58" actId="2696"/>
        <pc:sldMkLst>
          <pc:docMk/>
          <pc:sldMk cId="3954155797" sldId="1586"/>
        </pc:sldMkLst>
      </pc:sldChg>
      <pc:sldChg chg="del">
        <pc:chgData name="Zhang, Qi" userId="339b946e-f9ca-4040-bc82-18aaec23f2c4" providerId="ADAL" clId="{726DAD44-DA69-4B9D-A402-EC9E570046D7}" dt="2019-03-25T21:26:23.379" v="61" actId="2696"/>
        <pc:sldMkLst>
          <pc:docMk/>
          <pc:sldMk cId="187021870" sldId="1587"/>
        </pc:sldMkLst>
      </pc:sldChg>
      <pc:sldChg chg="del">
        <pc:chgData name="Zhang, Qi" userId="339b946e-f9ca-4040-bc82-18aaec23f2c4" providerId="ADAL" clId="{726DAD44-DA69-4B9D-A402-EC9E570046D7}" dt="2019-03-25T21:26:23.379" v="62" actId="2696"/>
        <pc:sldMkLst>
          <pc:docMk/>
          <pc:sldMk cId="847202225" sldId="1589"/>
        </pc:sldMkLst>
      </pc:sldChg>
      <pc:sldChg chg="del">
        <pc:chgData name="Zhang, Qi" userId="339b946e-f9ca-4040-bc82-18aaec23f2c4" providerId="ADAL" clId="{726DAD44-DA69-4B9D-A402-EC9E570046D7}" dt="2019-03-25T21:26:23.392" v="63" actId="2696"/>
        <pc:sldMkLst>
          <pc:docMk/>
          <pc:sldMk cId="1956814257" sldId="1590"/>
        </pc:sldMkLst>
      </pc:sldChg>
      <pc:sldChg chg="del">
        <pc:chgData name="Zhang, Qi" userId="339b946e-f9ca-4040-bc82-18aaec23f2c4" providerId="ADAL" clId="{726DAD44-DA69-4B9D-A402-EC9E570046D7}" dt="2019-03-25T21:26:23.392" v="64" actId="2696"/>
        <pc:sldMkLst>
          <pc:docMk/>
          <pc:sldMk cId="3735934974" sldId="1591"/>
        </pc:sldMkLst>
      </pc:sldChg>
      <pc:sldChg chg="del">
        <pc:chgData name="Zhang, Qi" userId="339b946e-f9ca-4040-bc82-18aaec23f2c4" providerId="ADAL" clId="{726DAD44-DA69-4B9D-A402-EC9E570046D7}" dt="2019-03-25T21:26:23.420" v="68" actId="2696"/>
        <pc:sldMkLst>
          <pc:docMk/>
          <pc:sldMk cId="3473255522" sldId="1592"/>
        </pc:sldMkLst>
      </pc:sldChg>
      <pc:sldChg chg="del">
        <pc:chgData name="Zhang, Qi" userId="339b946e-f9ca-4040-bc82-18aaec23f2c4" providerId="ADAL" clId="{726DAD44-DA69-4B9D-A402-EC9E570046D7}" dt="2019-03-25T21:26:23.422" v="69" actId="2696"/>
        <pc:sldMkLst>
          <pc:docMk/>
          <pc:sldMk cId="1248177325" sldId="1593"/>
        </pc:sldMkLst>
      </pc:sldChg>
      <pc:sldChg chg="del">
        <pc:chgData name="Zhang, Qi" userId="339b946e-f9ca-4040-bc82-18aaec23f2c4" providerId="ADAL" clId="{726DAD44-DA69-4B9D-A402-EC9E570046D7}" dt="2019-03-25T21:26:23.430" v="70" actId="2696"/>
        <pc:sldMkLst>
          <pc:docMk/>
          <pc:sldMk cId="2073007992" sldId="1595"/>
        </pc:sldMkLst>
      </pc:sldChg>
      <pc:sldChg chg="del">
        <pc:chgData name="Zhang, Qi" userId="339b946e-f9ca-4040-bc82-18aaec23f2c4" providerId="ADAL" clId="{726DAD44-DA69-4B9D-A402-EC9E570046D7}" dt="2019-03-25T21:26:23.432" v="71" actId="2696"/>
        <pc:sldMkLst>
          <pc:docMk/>
          <pc:sldMk cId="434098882" sldId="1596"/>
        </pc:sldMkLst>
      </pc:sldChg>
      <pc:sldChg chg="del">
        <pc:chgData name="Zhang, Qi" userId="339b946e-f9ca-4040-bc82-18aaec23f2c4" providerId="ADAL" clId="{726DAD44-DA69-4B9D-A402-EC9E570046D7}" dt="2019-03-25T21:26:23.402" v="65" actId="2696"/>
        <pc:sldMkLst>
          <pc:docMk/>
          <pc:sldMk cId="3180192959" sldId="1598"/>
        </pc:sldMkLst>
      </pc:sldChg>
      <pc:sldChg chg="del">
        <pc:chgData name="Zhang, Qi" userId="339b946e-f9ca-4040-bc82-18aaec23f2c4" providerId="ADAL" clId="{726DAD44-DA69-4B9D-A402-EC9E570046D7}" dt="2019-03-25T21:26:23.402" v="66" actId="2696"/>
        <pc:sldMkLst>
          <pc:docMk/>
          <pc:sldMk cId="474187233" sldId="1599"/>
        </pc:sldMkLst>
      </pc:sldChg>
      <pc:sldChg chg="del">
        <pc:chgData name="Zhang, Qi" userId="339b946e-f9ca-4040-bc82-18aaec23f2c4" providerId="ADAL" clId="{726DAD44-DA69-4B9D-A402-EC9E570046D7}" dt="2019-03-25T21:26:23.412" v="67" actId="2696"/>
        <pc:sldMkLst>
          <pc:docMk/>
          <pc:sldMk cId="346404332" sldId="1600"/>
        </pc:sldMkLst>
      </pc:sldChg>
      <pc:sldChg chg="del">
        <pc:chgData name="Zhang, Qi" userId="339b946e-f9ca-4040-bc82-18aaec23f2c4" providerId="ADAL" clId="{726DAD44-DA69-4B9D-A402-EC9E570046D7}" dt="2019-03-25T21:26:23.432" v="72" actId="2696"/>
        <pc:sldMkLst>
          <pc:docMk/>
          <pc:sldMk cId="414139927" sldId="1601"/>
        </pc:sldMkLst>
      </pc:sldChg>
      <pc:sldChg chg="del">
        <pc:chgData name="Zhang, Qi" userId="339b946e-f9ca-4040-bc82-18aaec23f2c4" providerId="ADAL" clId="{726DAD44-DA69-4B9D-A402-EC9E570046D7}" dt="2019-03-25T21:26:23.442" v="74" actId="2696"/>
        <pc:sldMkLst>
          <pc:docMk/>
          <pc:sldMk cId="1701318644" sldId="1603"/>
        </pc:sldMkLst>
      </pc:sldChg>
      <pc:sldChg chg="del">
        <pc:chgData name="Zhang, Qi" userId="339b946e-f9ca-4040-bc82-18aaec23f2c4" providerId="ADAL" clId="{726DAD44-DA69-4B9D-A402-EC9E570046D7}" dt="2019-03-25T21:26:23.442" v="73" actId="2696"/>
        <pc:sldMkLst>
          <pc:docMk/>
          <pc:sldMk cId="4281795286" sldId="1604"/>
        </pc:sldMkLst>
      </pc:sldChg>
      <pc:sldChg chg="addSp modSp add">
        <pc:chgData name="Zhang, Qi" userId="339b946e-f9ca-4040-bc82-18aaec23f2c4" providerId="ADAL" clId="{726DAD44-DA69-4B9D-A402-EC9E570046D7}" dt="2019-03-25T21:29:42.584" v="110" actId="1076"/>
        <pc:sldMkLst>
          <pc:docMk/>
          <pc:sldMk cId="3182710810" sldId="1605"/>
        </pc:sldMkLst>
        <pc:spChg chg="mod">
          <ac:chgData name="Zhang, Qi" userId="339b946e-f9ca-4040-bc82-18aaec23f2c4" providerId="ADAL" clId="{726DAD44-DA69-4B9D-A402-EC9E570046D7}" dt="2019-03-25T21:28:04.061" v="97" actId="20577"/>
          <ac:spMkLst>
            <pc:docMk/>
            <pc:sldMk cId="3182710810" sldId="1605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5T21:29:38.834" v="108" actId="14100"/>
          <ac:spMkLst>
            <pc:docMk/>
            <pc:sldMk cId="3182710810" sldId="1605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5T21:29:40.094" v="109" actId="1076"/>
          <ac:picMkLst>
            <pc:docMk/>
            <pc:sldMk cId="3182710810" sldId="1605"/>
            <ac:picMk id="5" creationId="{00647D00-1D1E-43FC-B5F7-3616779909DC}"/>
          </ac:picMkLst>
        </pc:picChg>
        <pc:picChg chg="add mod">
          <ac:chgData name="Zhang, Qi" userId="339b946e-f9ca-4040-bc82-18aaec23f2c4" providerId="ADAL" clId="{726DAD44-DA69-4B9D-A402-EC9E570046D7}" dt="2019-03-25T21:29:42.584" v="110" actId="1076"/>
          <ac:picMkLst>
            <pc:docMk/>
            <pc:sldMk cId="3182710810" sldId="1605"/>
            <ac:picMk id="6" creationId="{DA1FC233-C834-473C-BDBF-9DB896634CE8}"/>
          </ac:picMkLst>
        </pc:picChg>
      </pc:sldChg>
      <pc:sldChg chg="addSp delSp modSp add">
        <pc:chgData name="Zhang, Qi" userId="339b946e-f9ca-4040-bc82-18aaec23f2c4" providerId="ADAL" clId="{726DAD44-DA69-4B9D-A402-EC9E570046D7}" dt="2019-03-25T22:17:52.953" v="121" actId="14100"/>
        <pc:sldMkLst>
          <pc:docMk/>
          <pc:sldMk cId="982838144" sldId="1606"/>
        </pc:sldMkLst>
        <pc:spChg chg="del">
          <ac:chgData name="Zhang, Qi" userId="339b946e-f9ca-4040-bc82-18aaec23f2c4" providerId="ADAL" clId="{726DAD44-DA69-4B9D-A402-EC9E570046D7}" dt="2019-03-25T22:17:28.979" v="114" actId="478"/>
          <ac:spMkLst>
            <pc:docMk/>
            <pc:sldMk cId="982838144" sldId="1606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5T22:17:34.259" v="116" actId="1076"/>
          <ac:spMkLst>
            <pc:docMk/>
            <pc:sldMk cId="982838144" sldId="1606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5T22:17:44.198" v="118" actId="1076"/>
          <ac:picMkLst>
            <pc:docMk/>
            <pc:sldMk cId="982838144" sldId="1606"/>
            <ac:picMk id="5" creationId="{E164CFDF-E56A-44CA-8284-5F4101C837FA}"/>
          </ac:picMkLst>
        </pc:picChg>
        <pc:picChg chg="add mod">
          <ac:chgData name="Zhang, Qi" userId="339b946e-f9ca-4040-bc82-18aaec23f2c4" providerId="ADAL" clId="{726DAD44-DA69-4B9D-A402-EC9E570046D7}" dt="2019-03-25T22:17:52.953" v="121" actId="14100"/>
          <ac:picMkLst>
            <pc:docMk/>
            <pc:sldMk cId="982838144" sldId="1606"/>
            <ac:picMk id="6" creationId="{112FA3E4-ADAB-4BC5-972A-1D99A80D2457}"/>
          </ac:picMkLst>
        </pc:picChg>
      </pc:sldChg>
      <pc:sldChg chg="addSp delSp modSp add">
        <pc:chgData name="Zhang, Qi" userId="339b946e-f9ca-4040-bc82-18aaec23f2c4" providerId="ADAL" clId="{726DAD44-DA69-4B9D-A402-EC9E570046D7}" dt="2019-03-25T22:33:44.535" v="146" actId="1076"/>
        <pc:sldMkLst>
          <pc:docMk/>
          <pc:sldMk cId="1745418016" sldId="1607"/>
        </pc:sldMkLst>
        <pc:spChg chg="del">
          <ac:chgData name="Zhang, Qi" userId="339b946e-f9ca-4040-bc82-18aaec23f2c4" providerId="ADAL" clId="{726DAD44-DA69-4B9D-A402-EC9E570046D7}" dt="2019-03-25T22:33:20.979" v="137" actId="478"/>
          <ac:spMkLst>
            <pc:docMk/>
            <pc:sldMk cId="1745418016" sldId="1607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5T22:33:35.268" v="142" actId="1076"/>
          <ac:spMkLst>
            <pc:docMk/>
            <pc:sldMk cId="1745418016" sldId="1607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5T22:33:31.731" v="141" actId="1076"/>
          <ac:picMkLst>
            <pc:docMk/>
            <pc:sldMk cId="1745418016" sldId="1607"/>
            <ac:picMk id="5" creationId="{C0D16F99-16D5-4829-AD22-3C5F32FCCA03}"/>
          </ac:picMkLst>
        </pc:picChg>
        <pc:picChg chg="add mod">
          <ac:chgData name="Zhang, Qi" userId="339b946e-f9ca-4040-bc82-18aaec23f2c4" providerId="ADAL" clId="{726DAD44-DA69-4B9D-A402-EC9E570046D7}" dt="2019-03-25T22:33:29.741" v="140" actId="1076"/>
          <ac:picMkLst>
            <pc:docMk/>
            <pc:sldMk cId="1745418016" sldId="1607"/>
            <ac:picMk id="7" creationId="{DB144784-0A74-40D9-BA2A-88D7F549DAB3}"/>
          </ac:picMkLst>
        </pc:picChg>
        <pc:picChg chg="add mod">
          <ac:chgData name="Zhang, Qi" userId="339b946e-f9ca-4040-bc82-18aaec23f2c4" providerId="ADAL" clId="{726DAD44-DA69-4B9D-A402-EC9E570046D7}" dt="2019-03-25T22:33:44.535" v="146" actId="1076"/>
          <ac:picMkLst>
            <pc:docMk/>
            <pc:sldMk cId="1745418016" sldId="1607"/>
            <ac:picMk id="8" creationId="{EB6CAD31-8A29-4FA0-BA2B-C46956BEDABA}"/>
          </ac:picMkLst>
        </pc:picChg>
      </pc:sldChg>
      <pc:sldChg chg="addSp modSp add">
        <pc:chgData name="Zhang, Qi" userId="339b946e-f9ca-4040-bc82-18aaec23f2c4" providerId="ADAL" clId="{726DAD44-DA69-4B9D-A402-EC9E570046D7}" dt="2019-03-26T15:49:54.971" v="840" actId="6549"/>
        <pc:sldMkLst>
          <pc:docMk/>
          <pc:sldMk cId="3316902123" sldId="1608"/>
        </pc:sldMkLst>
        <pc:spChg chg="mod">
          <ac:chgData name="Zhang, Qi" userId="339b946e-f9ca-4040-bc82-18aaec23f2c4" providerId="ADAL" clId="{726DAD44-DA69-4B9D-A402-EC9E570046D7}" dt="2019-03-26T02:43:01.553" v="167" actId="6549"/>
          <ac:spMkLst>
            <pc:docMk/>
            <pc:sldMk cId="3316902123" sldId="1608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15:49:54.971" v="840" actId="6549"/>
          <ac:spMkLst>
            <pc:docMk/>
            <pc:sldMk cId="3316902123" sldId="1608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2:43:54.757" v="175" actId="1076"/>
          <ac:picMkLst>
            <pc:docMk/>
            <pc:sldMk cId="3316902123" sldId="1608"/>
            <ac:picMk id="5" creationId="{02F6B903-DA7A-4848-B349-3A1ED0B06150}"/>
          </ac:picMkLst>
        </pc:picChg>
        <pc:picChg chg="add mod">
          <ac:chgData name="Zhang, Qi" userId="339b946e-f9ca-4040-bc82-18aaec23f2c4" providerId="ADAL" clId="{726DAD44-DA69-4B9D-A402-EC9E570046D7}" dt="2019-03-26T02:44:04.654" v="180" actId="1076"/>
          <ac:picMkLst>
            <pc:docMk/>
            <pc:sldMk cId="3316902123" sldId="1608"/>
            <ac:picMk id="6" creationId="{AB0042E3-1CEF-4E6A-92E2-3262331488C1}"/>
          </ac:picMkLst>
        </pc:picChg>
      </pc:sldChg>
      <pc:sldChg chg="addSp delSp modSp add">
        <pc:chgData name="Zhang, Qi" userId="339b946e-f9ca-4040-bc82-18aaec23f2c4" providerId="ADAL" clId="{726DAD44-DA69-4B9D-A402-EC9E570046D7}" dt="2019-03-26T15:50:14.791" v="841" actId="20577"/>
        <pc:sldMkLst>
          <pc:docMk/>
          <pc:sldMk cId="547375890" sldId="1609"/>
        </pc:sldMkLst>
        <pc:spChg chg="del">
          <ac:chgData name="Zhang, Qi" userId="339b946e-f9ca-4040-bc82-18aaec23f2c4" providerId="ADAL" clId="{726DAD44-DA69-4B9D-A402-EC9E570046D7}" dt="2019-03-26T02:47:11.235" v="193" actId="478"/>
          <ac:spMkLst>
            <pc:docMk/>
            <pc:sldMk cId="547375890" sldId="1609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15:50:14.791" v="841" actId="20577"/>
          <ac:spMkLst>
            <pc:docMk/>
            <pc:sldMk cId="547375890" sldId="1609"/>
            <ac:spMk id="3" creationId="{3D42E522-7096-40BF-B7B4-F0233BEB52A0}"/>
          </ac:spMkLst>
        </pc:spChg>
        <pc:spChg chg="add mod">
          <ac:chgData name="Zhang, Qi" userId="339b946e-f9ca-4040-bc82-18aaec23f2c4" providerId="ADAL" clId="{726DAD44-DA69-4B9D-A402-EC9E570046D7}" dt="2019-03-26T02:48:39.820" v="209" actId="20577"/>
          <ac:spMkLst>
            <pc:docMk/>
            <pc:sldMk cId="547375890" sldId="1609"/>
            <ac:spMk id="6" creationId="{AB490D90-65CC-489E-BCF4-B98386061259}"/>
          </ac:spMkLst>
        </pc:spChg>
        <pc:picChg chg="add mod">
          <ac:chgData name="Zhang, Qi" userId="339b946e-f9ca-4040-bc82-18aaec23f2c4" providerId="ADAL" clId="{726DAD44-DA69-4B9D-A402-EC9E570046D7}" dt="2019-03-26T02:47:33.832" v="200" actId="1076"/>
          <ac:picMkLst>
            <pc:docMk/>
            <pc:sldMk cId="547375890" sldId="1609"/>
            <ac:picMk id="5" creationId="{61D138A8-7742-4E71-83E9-3A99724DC34A}"/>
          </ac:picMkLst>
        </pc:picChg>
        <pc:picChg chg="add mod">
          <ac:chgData name="Zhang, Qi" userId="339b946e-f9ca-4040-bc82-18aaec23f2c4" providerId="ADAL" clId="{726DAD44-DA69-4B9D-A402-EC9E570046D7}" dt="2019-03-26T02:47:53.029" v="207" actId="1076"/>
          <ac:picMkLst>
            <pc:docMk/>
            <pc:sldMk cId="547375890" sldId="1609"/>
            <ac:picMk id="7" creationId="{C91495D8-F41B-48CC-BDBC-FB67568EA1F6}"/>
          </ac:picMkLst>
        </pc:picChg>
        <pc:picChg chg="add mod">
          <ac:chgData name="Zhang, Qi" userId="339b946e-f9ca-4040-bc82-18aaec23f2c4" providerId="ADAL" clId="{726DAD44-DA69-4B9D-A402-EC9E570046D7}" dt="2019-03-26T02:47:47.896" v="206" actId="1076"/>
          <ac:picMkLst>
            <pc:docMk/>
            <pc:sldMk cId="547375890" sldId="1609"/>
            <ac:picMk id="8" creationId="{BF9D54CE-EFFF-4205-A5DE-7C7C668EB810}"/>
          </ac:picMkLst>
        </pc:picChg>
      </pc:sldChg>
      <pc:sldChg chg="modSp add del">
        <pc:chgData name="Zhang, Qi" userId="339b946e-f9ca-4040-bc82-18aaec23f2c4" providerId="ADAL" clId="{726DAD44-DA69-4B9D-A402-EC9E570046D7}" dt="2019-03-26T02:49:26.274" v="210" actId="2696"/>
        <pc:sldMkLst>
          <pc:docMk/>
          <pc:sldMk cId="1380339291" sldId="1610"/>
        </pc:sldMkLst>
        <pc:spChg chg="mod">
          <ac:chgData name="Zhang, Qi" userId="339b946e-f9ca-4040-bc82-18aaec23f2c4" providerId="ADAL" clId="{726DAD44-DA69-4B9D-A402-EC9E570046D7}" dt="2019-03-26T02:47:03.129" v="190" actId="14100"/>
          <ac:spMkLst>
            <pc:docMk/>
            <pc:sldMk cId="1380339291" sldId="1610"/>
            <ac:spMk id="3" creationId="{3D42E522-7096-40BF-B7B4-F0233BEB52A0}"/>
          </ac:spMkLst>
        </pc:spChg>
      </pc:sldChg>
      <pc:sldChg chg="addSp delSp modSp add">
        <pc:chgData name="Zhang, Qi" userId="339b946e-f9ca-4040-bc82-18aaec23f2c4" providerId="ADAL" clId="{726DAD44-DA69-4B9D-A402-EC9E570046D7}" dt="2019-03-26T02:53:30.128" v="236" actId="14100"/>
        <pc:sldMkLst>
          <pc:docMk/>
          <pc:sldMk cId="1809687239" sldId="1611"/>
        </pc:sldMkLst>
        <pc:spChg chg="del">
          <ac:chgData name="Zhang, Qi" userId="339b946e-f9ca-4040-bc82-18aaec23f2c4" providerId="ADAL" clId="{726DAD44-DA69-4B9D-A402-EC9E570046D7}" dt="2019-03-26T02:52:55.563" v="229" actId="478"/>
          <ac:spMkLst>
            <pc:docMk/>
            <pc:sldMk cId="1809687239" sldId="1611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2:53:30.128" v="236" actId="14100"/>
          <ac:spMkLst>
            <pc:docMk/>
            <pc:sldMk cId="1809687239" sldId="1611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2:53:12.598" v="231" actId="14100"/>
          <ac:picMkLst>
            <pc:docMk/>
            <pc:sldMk cId="1809687239" sldId="1611"/>
            <ac:picMk id="5" creationId="{3CA82458-93E3-4333-AB7F-ECFA851DBC72}"/>
          </ac:picMkLst>
        </pc:picChg>
        <pc:picChg chg="add mod">
          <ac:chgData name="Zhang, Qi" userId="339b946e-f9ca-4040-bc82-18aaec23f2c4" providerId="ADAL" clId="{726DAD44-DA69-4B9D-A402-EC9E570046D7}" dt="2019-03-26T02:53:26.368" v="235" actId="1076"/>
          <ac:picMkLst>
            <pc:docMk/>
            <pc:sldMk cId="1809687239" sldId="1611"/>
            <ac:picMk id="6" creationId="{CB99A7E6-4244-4618-AA03-085780BFF59C}"/>
          </ac:picMkLst>
        </pc:picChg>
      </pc:sldChg>
      <pc:sldChg chg="add del">
        <pc:chgData name="Zhang, Qi" userId="339b946e-f9ca-4040-bc82-18aaec23f2c4" providerId="ADAL" clId="{726DAD44-DA69-4B9D-A402-EC9E570046D7}" dt="2019-03-26T07:21:45.985" v="783" actId="2696"/>
        <pc:sldMkLst>
          <pc:docMk/>
          <pc:sldMk cId="2546600825" sldId="1612"/>
        </pc:sldMkLst>
      </pc:sldChg>
      <pc:sldChg chg="add del">
        <pc:chgData name="Zhang, Qi" userId="339b946e-f9ca-4040-bc82-18aaec23f2c4" providerId="ADAL" clId="{726DAD44-DA69-4B9D-A402-EC9E570046D7}" dt="2019-03-26T07:21:45.991" v="784" actId="2696"/>
        <pc:sldMkLst>
          <pc:docMk/>
          <pc:sldMk cId="2120982978" sldId="1613"/>
        </pc:sldMkLst>
      </pc:sldChg>
      <pc:sldChg chg="add del">
        <pc:chgData name="Zhang, Qi" userId="339b946e-f9ca-4040-bc82-18aaec23f2c4" providerId="ADAL" clId="{726DAD44-DA69-4B9D-A402-EC9E570046D7}" dt="2019-03-26T07:21:45.996" v="785" actId="2696"/>
        <pc:sldMkLst>
          <pc:docMk/>
          <pc:sldMk cId="2664972714" sldId="1614"/>
        </pc:sldMkLst>
      </pc:sldChg>
      <pc:sldChg chg="add del">
        <pc:chgData name="Zhang, Qi" userId="339b946e-f9ca-4040-bc82-18aaec23f2c4" providerId="ADAL" clId="{726DAD44-DA69-4B9D-A402-EC9E570046D7}" dt="2019-03-26T07:21:46.002" v="786" actId="2696"/>
        <pc:sldMkLst>
          <pc:docMk/>
          <pc:sldMk cId="1280523568" sldId="1615"/>
        </pc:sldMkLst>
      </pc:sldChg>
      <pc:sldChg chg="add del">
        <pc:chgData name="Zhang, Qi" userId="339b946e-f9ca-4040-bc82-18aaec23f2c4" providerId="ADAL" clId="{726DAD44-DA69-4B9D-A402-EC9E570046D7}" dt="2019-03-26T07:21:46.007" v="787" actId="2696"/>
        <pc:sldMkLst>
          <pc:docMk/>
          <pc:sldMk cId="4116616944" sldId="1616"/>
        </pc:sldMkLst>
      </pc:sldChg>
      <pc:sldChg chg="add del">
        <pc:chgData name="Zhang, Qi" userId="339b946e-f9ca-4040-bc82-18aaec23f2c4" providerId="ADAL" clId="{726DAD44-DA69-4B9D-A402-EC9E570046D7}" dt="2019-03-26T07:21:46.013" v="788" actId="2696"/>
        <pc:sldMkLst>
          <pc:docMk/>
          <pc:sldMk cId="2065643144" sldId="1617"/>
        </pc:sldMkLst>
      </pc:sldChg>
      <pc:sldChg chg="add del">
        <pc:chgData name="Zhang, Qi" userId="339b946e-f9ca-4040-bc82-18aaec23f2c4" providerId="ADAL" clId="{726DAD44-DA69-4B9D-A402-EC9E570046D7}" dt="2019-03-26T07:21:46.018" v="789" actId="2696"/>
        <pc:sldMkLst>
          <pc:docMk/>
          <pc:sldMk cId="61439347" sldId="1618"/>
        </pc:sldMkLst>
      </pc:sldChg>
      <pc:sldChg chg="add del">
        <pc:chgData name="Zhang, Qi" userId="339b946e-f9ca-4040-bc82-18aaec23f2c4" providerId="ADAL" clId="{726DAD44-DA69-4B9D-A402-EC9E570046D7}" dt="2019-03-26T07:21:46.023" v="790" actId="2696"/>
        <pc:sldMkLst>
          <pc:docMk/>
          <pc:sldMk cId="1907757049" sldId="1619"/>
        </pc:sldMkLst>
      </pc:sldChg>
      <pc:sldChg chg="add del">
        <pc:chgData name="Zhang, Qi" userId="339b946e-f9ca-4040-bc82-18aaec23f2c4" providerId="ADAL" clId="{726DAD44-DA69-4B9D-A402-EC9E570046D7}" dt="2019-03-26T07:21:46.029" v="791" actId="2696"/>
        <pc:sldMkLst>
          <pc:docMk/>
          <pc:sldMk cId="11662011" sldId="1620"/>
        </pc:sldMkLst>
      </pc:sldChg>
      <pc:sldChg chg="add del">
        <pc:chgData name="Zhang, Qi" userId="339b946e-f9ca-4040-bc82-18aaec23f2c4" providerId="ADAL" clId="{726DAD44-DA69-4B9D-A402-EC9E570046D7}" dt="2019-03-26T07:21:46.035" v="792" actId="2696"/>
        <pc:sldMkLst>
          <pc:docMk/>
          <pc:sldMk cId="1420617219" sldId="1621"/>
        </pc:sldMkLst>
      </pc:sldChg>
      <pc:sldChg chg="add del">
        <pc:chgData name="Zhang, Qi" userId="339b946e-f9ca-4040-bc82-18aaec23f2c4" providerId="ADAL" clId="{726DAD44-DA69-4B9D-A402-EC9E570046D7}" dt="2019-03-26T07:21:46.042" v="793" actId="2696"/>
        <pc:sldMkLst>
          <pc:docMk/>
          <pc:sldMk cId="3883356139" sldId="1622"/>
        </pc:sldMkLst>
      </pc:sldChg>
      <pc:sldChg chg="add del">
        <pc:chgData name="Zhang, Qi" userId="339b946e-f9ca-4040-bc82-18aaec23f2c4" providerId="ADAL" clId="{726DAD44-DA69-4B9D-A402-EC9E570046D7}" dt="2019-03-26T07:21:46.048" v="794" actId="2696"/>
        <pc:sldMkLst>
          <pc:docMk/>
          <pc:sldMk cId="229417168" sldId="1623"/>
        </pc:sldMkLst>
      </pc:sldChg>
      <pc:sldChg chg="add del">
        <pc:chgData name="Zhang, Qi" userId="339b946e-f9ca-4040-bc82-18aaec23f2c4" providerId="ADAL" clId="{726DAD44-DA69-4B9D-A402-EC9E570046D7}" dt="2019-03-26T07:21:46.053" v="795" actId="2696"/>
        <pc:sldMkLst>
          <pc:docMk/>
          <pc:sldMk cId="848934018" sldId="1624"/>
        </pc:sldMkLst>
      </pc:sldChg>
      <pc:sldChg chg="add del">
        <pc:chgData name="Zhang, Qi" userId="339b946e-f9ca-4040-bc82-18aaec23f2c4" providerId="ADAL" clId="{726DAD44-DA69-4B9D-A402-EC9E570046D7}" dt="2019-03-26T07:21:46.058" v="796" actId="2696"/>
        <pc:sldMkLst>
          <pc:docMk/>
          <pc:sldMk cId="1562583326" sldId="1625"/>
        </pc:sldMkLst>
      </pc:sldChg>
      <pc:sldChg chg="add del">
        <pc:chgData name="Zhang, Qi" userId="339b946e-f9ca-4040-bc82-18aaec23f2c4" providerId="ADAL" clId="{726DAD44-DA69-4B9D-A402-EC9E570046D7}" dt="2019-03-26T07:21:46.063" v="797" actId="2696"/>
        <pc:sldMkLst>
          <pc:docMk/>
          <pc:sldMk cId="3264656637" sldId="1626"/>
        </pc:sldMkLst>
      </pc:sldChg>
      <pc:sldChg chg="add del">
        <pc:chgData name="Zhang, Qi" userId="339b946e-f9ca-4040-bc82-18aaec23f2c4" providerId="ADAL" clId="{726DAD44-DA69-4B9D-A402-EC9E570046D7}" dt="2019-03-26T07:21:46.067" v="798" actId="2696"/>
        <pc:sldMkLst>
          <pc:docMk/>
          <pc:sldMk cId="3562380385" sldId="1627"/>
        </pc:sldMkLst>
      </pc:sldChg>
      <pc:sldChg chg="add del">
        <pc:chgData name="Zhang, Qi" userId="339b946e-f9ca-4040-bc82-18aaec23f2c4" providerId="ADAL" clId="{726DAD44-DA69-4B9D-A402-EC9E570046D7}" dt="2019-03-26T07:21:46.072" v="799" actId="2696"/>
        <pc:sldMkLst>
          <pc:docMk/>
          <pc:sldMk cId="1119939067" sldId="1628"/>
        </pc:sldMkLst>
      </pc:sldChg>
      <pc:sldChg chg="add del">
        <pc:chgData name="Zhang, Qi" userId="339b946e-f9ca-4040-bc82-18aaec23f2c4" providerId="ADAL" clId="{726DAD44-DA69-4B9D-A402-EC9E570046D7}" dt="2019-03-26T07:21:46.077" v="800" actId="2696"/>
        <pc:sldMkLst>
          <pc:docMk/>
          <pc:sldMk cId="2477614665" sldId="1629"/>
        </pc:sldMkLst>
      </pc:sldChg>
      <pc:sldChg chg="add del">
        <pc:chgData name="Zhang, Qi" userId="339b946e-f9ca-4040-bc82-18aaec23f2c4" providerId="ADAL" clId="{726DAD44-DA69-4B9D-A402-EC9E570046D7}" dt="2019-03-26T07:21:46.082" v="801" actId="2696"/>
        <pc:sldMkLst>
          <pc:docMk/>
          <pc:sldMk cId="1229938139" sldId="1630"/>
        </pc:sldMkLst>
      </pc:sldChg>
      <pc:sldChg chg="add del">
        <pc:chgData name="Zhang, Qi" userId="339b946e-f9ca-4040-bc82-18aaec23f2c4" providerId="ADAL" clId="{726DAD44-DA69-4B9D-A402-EC9E570046D7}" dt="2019-03-26T07:21:46.086" v="802" actId="2696"/>
        <pc:sldMkLst>
          <pc:docMk/>
          <pc:sldMk cId="2094926358" sldId="1631"/>
        </pc:sldMkLst>
      </pc:sldChg>
      <pc:sldChg chg="add del">
        <pc:chgData name="Zhang, Qi" userId="339b946e-f9ca-4040-bc82-18aaec23f2c4" providerId="ADAL" clId="{726DAD44-DA69-4B9D-A402-EC9E570046D7}" dt="2019-03-26T07:21:46.091" v="803" actId="2696"/>
        <pc:sldMkLst>
          <pc:docMk/>
          <pc:sldMk cId="3280090452" sldId="1632"/>
        </pc:sldMkLst>
      </pc:sldChg>
      <pc:sldChg chg="add del">
        <pc:chgData name="Zhang, Qi" userId="339b946e-f9ca-4040-bc82-18aaec23f2c4" providerId="ADAL" clId="{726DAD44-DA69-4B9D-A402-EC9E570046D7}" dt="2019-03-26T07:21:46.097" v="804" actId="2696"/>
        <pc:sldMkLst>
          <pc:docMk/>
          <pc:sldMk cId="3109792736" sldId="1633"/>
        </pc:sldMkLst>
      </pc:sldChg>
      <pc:sldChg chg="add del">
        <pc:chgData name="Zhang, Qi" userId="339b946e-f9ca-4040-bc82-18aaec23f2c4" providerId="ADAL" clId="{726DAD44-DA69-4B9D-A402-EC9E570046D7}" dt="2019-03-26T07:21:46.102" v="805" actId="2696"/>
        <pc:sldMkLst>
          <pc:docMk/>
          <pc:sldMk cId="2275487598" sldId="1634"/>
        </pc:sldMkLst>
      </pc:sldChg>
      <pc:sldChg chg="add del">
        <pc:chgData name="Zhang, Qi" userId="339b946e-f9ca-4040-bc82-18aaec23f2c4" providerId="ADAL" clId="{726DAD44-DA69-4B9D-A402-EC9E570046D7}" dt="2019-03-26T07:21:46.106" v="806" actId="2696"/>
        <pc:sldMkLst>
          <pc:docMk/>
          <pc:sldMk cId="2025857984" sldId="1635"/>
        </pc:sldMkLst>
      </pc:sldChg>
      <pc:sldChg chg="add del">
        <pc:chgData name="Zhang, Qi" userId="339b946e-f9ca-4040-bc82-18aaec23f2c4" providerId="ADAL" clId="{726DAD44-DA69-4B9D-A402-EC9E570046D7}" dt="2019-03-26T07:21:46.112" v="807" actId="2696"/>
        <pc:sldMkLst>
          <pc:docMk/>
          <pc:sldMk cId="662602470" sldId="1636"/>
        </pc:sldMkLst>
      </pc:sldChg>
      <pc:sldChg chg="add del">
        <pc:chgData name="Zhang, Qi" userId="339b946e-f9ca-4040-bc82-18aaec23f2c4" providerId="ADAL" clId="{726DAD44-DA69-4B9D-A402-EC9E570046D7}" dt="2019-03-26T07:21:46.116" v="808" actId="2696"/>
        <pc:sldMkLst>
          <pc:docMk/>
          <pc:sldMk cId="414160247" sldId="1637"/>
        </pc:sldMkLst>
      </pc:sldChg>
      <pc:sldChg chg="add del">
        <pc:chgData name="Zhang, Qi" userId="339b946e-f9ca-4040-bc82-18aaec23f2c4" providerId="ADAL" clId="{726DAD44-DA69-4B9D-A402-EC9E570046D7}" dt="2019-03-26T07:21:46.121" v="809" actId="2696"/>
        <pc:sldMkLst>
          <pc:docMk/>
          <pc:sldMk cId="3331619055" sldId="1638"/>
        </pc:sldMkLst>
      </pc:sldChg>
      <pc:sldChg chg="add del">
        <pc:chgData name="Zhang, Qi" userId="339b946e-f9ca-4040-bc82-18aaec23f2c4" providerId="ADAL" clId="{726DAD44-DA69-4B9D-A402-EC9E570046D7}" dt="2019-03-26T07:21:46.125" v="810" actId="2696"/>
        <pc:sldMkLst>
          <pc:docMk/>
          <pc:sldMk cId="1162108199" sldId="1639"/>
        </pc:sldMkLst>
      </pc:sldChg>
      <pc:sldChg chg="add del">
        <pc:chgData name="Zhang, Qi" userId="339b946e-f9ca-4040-bc82-18aaec23f2c4" providerId="ADAL" clId="{726DAD44-DA69-4B9D-A402-EC9E570046D7}" dt="2019-03-26T07:21:46.132" v="811" actId="2696"/>
        <pc:sldMkLst>
          <pc:docMk/>
          <pc:sldMk cId="415678175" sldId="1640"/>
        </pc:sldMkLst>
      </pc:sldChg>
      <pc:sldChg chg="add del">
        <pc:chgData name="Zhang, Qi" userId="339b946e-f9ca-4040-bc82-18aaec23f2c4" providerId="ADAL" clId="{726DAD44-DA69-4B9D-A402-EC9E570046D7}" dt="2019-03-26T07:21:46.137" v="812" actId="2696"/>
        <pc:sldMkLst>
          <pc:docMk/>
          <pc:sldMk cId="1334841916" sldId="1641"/>
        </pc:sldMkLst>
      </pc:sldChg>
      <pc:sldChg chg="add del">
        <pc:chgData name="Zhang, Qi" userId="339b946e-f9ca-4040-bc82-18aaec23f2c4" providerId="ADAL" clId="{726DAD44-DA69-4B9D-A402-EC9E570046D7}" dt="2019-03-26T07:21:46.142" v="813" actId="2696"/>
        <pc:sldMkLst>
          <pc:docMk/>
          <pc:sldMk cId="2969495491" sldId="1642"/>
        </pc:sldMkLst>
      </pc:sldChg>
      <pc:sldChg chg="add del">
        <pc:chgData name="Zhang, Qi" userId="339b946e-f9ca-4040-bc82-18aaec23f2c4" providerId="ADAL" clId="{726DAD44-DA69-4B9D-A402-EC9E570046D7}" dt="2019-03-26T07:21:46.147" v="814" actId="2696"/>
        <pc:sldMkLst>
          <pc:docMk/>
          <pc:sldMk cId="3813107428" sldId="1643"/>
        </pc:sldMkLst>
      </pc:sldChg>
      <pc:sldChg chg="add del">
        <pc:chgData name="Zhang, Qi" userId="339b946e-f9ca-4040-bc82-18aaec23f2c4" providerId="ADAL" clId="{726DAD44-DA69-4B9D-A402-EC9E570046D7}" dt="2019-03-26T07:21:46.152" v="815" actId="2696"/>
        <pc:sldMkLst>
          <pc:docMk/>
          <pc:sldMk cId="3542953918" sldId="1644"/>
        </pc:sldMkLst>
      </pc:sldChg>
      <pc:sldChg chg="add del">
        <pc:chgData name="Zhang, Qi" userId="339b946e-f9ca-4040-bc82-18aaec23f2c4" providerId="ADAL" clId="{726DAD44-DA69-4B9D-A402-EC9E570046D7}" dt="2019-03-26T07:21:46.156" v="816" actId="2696"/>
        <pc:sldMkLst>
          <pc:docMk/>
          <pc:sldMk cId="1922205951" sldId="1645"/>
        </pc:sldMkLst>
      </pc:sldChg>
      <pc:sldChg chg="add del">
        <pc:chgData name="Zhang, Qi" userId="339b946e-f9ca-4040-bc82-18aaec23f2c4" providerId="ADAL" clId="{726DAD44-DA69-4B9D-A402-EC9E570046D7}" dt="2019-03-26T07:21:46.161" v="817" actId="2696"/>
        <pc:sldMkLst>
          <pc:docMk/>
          <pc:sldMk cId="14060257" sldId="1646"/>
        </pc:sldMkLst>
      </pc:sldChg>
      <pc:sldChg chg="add del">
        <pc:chgData name="Zhang, Qi" userId="339b946e-f9ca-4040-bc82-18aaec23f2c4" providerId="ADAL" clId="{726DAD44-DA69-4B9D-A402-EC9E570046D7}" dt="2019-03-26T07:21:46.167" v="818" actId="2696"/>
        <pc:sldMkLst>
          <pc:docMk/>
          <pc:sldMk cId="3483094064" sldId="1647"/>
        </pc:sldMkLst>
      </pc:sldChg>
      <pc:sldChg chg="addSp modSp add">
        <pc:chgData name="Zhang, Qi" userId="339b946e-f9ca-4040-bc82-18aaec23f2c4" providerId="ADAL" clId="{726DAD44-DA69-4B9D-A402-EC9E570046D7}" dt="2019-03-26T15:40:09.480" v="837" actId="14100"/>
        <pc:sldMkLst>
          <pc:docMk/>
          <pc:sldMk cId="3420819631" sldId="1648"/>
        </pc:sldMkLst>
        <pc:spChg chg="mod">
          <ac:chgData name="Zhang, Qi" userId="339b946e-f9ca-4040-bc82-18aaec23f2c4" providerId="ADAL" clId="{726DAD44-DA69-4B9D-A402-EC9E570046D7}" dt="2019-03-25T22:35:22.514" v="158" actId="6549"/>
          <ac:spMkLst>
            <pc:docMk/>
            <pc:sldMk cId="3420819631" sldId="1648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15:40:09.480" v="837" actId="14100"/>
          <ac:spMkLst>
            <pc:docMk/>
            <pc:sldMk cId="3420819631" sldId="1648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5T22:35:31.303" v="160" actId="1076"/>
          <ac:picMkLst>
            <pc:docMk/>
            <pc:sldMk cId="3420819631" sldId="1648"/>
            <ac:picMk id="5" creationId="{3B98CC99-C3EB-4FEC-BA0A-9DB765541201}"/>
          </ac:picMkLst>
        </pc:picChg>
      </pc:sldChg>
      <pc:sldChg chg="addSp delSp modSp add">
        <pc:chgData name="Zhang, Qi" userId="339b946e-f9ca-4040-bc82-18aaec23f2c4" providerId="ADAL" clId="{726DAD44-DA69-4B9D-A402-EC9E570046D7}" dt="2019-03-26T03:40:46.164" v="300" actId="1076"/>
        <pc:sldMkLst>
          <pc:docMk/>
          <pc:sldMk cId="2568614685" sldId="1649"/>
        </pc:sldMkLst>
        <pc:spChg chg="del">
          <ac:chgData name="Zhang, Qi" userId="339b946e-f9ca-4040-bc82-18aaec23f2c4" providerId="ADAL" clId="{726DAD44-DA69-4B9D-A402-EC9E570046D7}" dt="2019-03-26T03:11:47.557" v="240" actId="478"/>
          <ac:spMkLst>
            <pc:docMk/>
            <pc:sldMk cId="2568614685" sldId="1649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3:11:58.611" v="245" actId="14100"/>
          <ac:spMkLst>
            <pc:docMk/>
            <pc:sldMk cId="2568614685" sldId="1649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3:40:46.164" v="300" actId="1076"/>
          <ac:picMkLst>
            <pc:docMk/>
            <pc:sldMk cId="2568614685" sldId="1649"/>
            <ac:picMk id="6" creationId="{16E4EECE-2041-474F-AE26-F99C9AA61BC7}"/>
          </ac:picMkLst>
        </pc:picChg>
        <pc:picChg chg="add del mod">
          <ac:chgData name="Zhang, Qi" userId="339b946e-f9ca-4040-bc82-18aaec23f2c4" providerId="ADAL" clId="{726DAD44-DA69-4B9D-A402-EC9E570046D7}" dt="2019-03-26T03:40:45.705" v="299"/>
          <ac:picMkLst>
            <pc:docMk/>
            <pc:sldMk cId="2568614685" sldId="1649"/>
            <ac:picMk id="7" creationId="{5B704BA7-A115-4BDF-A9ED-2DD61CDEBB7C}"/>
          </ac:picMkLst>
        </pc:picChg>
      </pc:sldChg>
      <pc:sldChg chg="addSp modSp add">
        <pc:chgData name="Zhang, Qi" userId="339b946e-f9ca-4040-bc82-18aaec23f2c4" providerId="ADAL" clId="{726DAD44-DA69-4B9D-A402-EC9E570046D7}" dt="2019-03-26T03:14:56.549" v="265" actId="1076"/>
        <pc:sldMkLst>
          <pc:docMk/>
          <pc:sldMk cId="1985191068" sldId="1650"/>
        </pc:sldMkLst>
        <pc:spChg chg="mod">
          <ac:chgData name="Zhang, Qi" userId="339b946e-f9ca-4040-bc82-18aaec23f2c4" providerId="ADAL" clId="{726DAD44-DA69-4B9D-A402-EC9E570046D7}" dt="2019-03-26T03:13:42.279" v="252" actId="20577"/>
          <ac:spMkLst>
            <pc:docMk/>
            <pc:sldMk cId="1985191068" sldId="1650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3:14:21.316" v="260" actId="14100"/>
          <ac:spMkLst>
            <pc:docMk/>
            <pc:sldMk cId="1985191068" sldId="1650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3:14:56.549" v="265" actId="1076"/>
          <ac:picMkLst>
            <pc:docMk/>
            <pc:sldMk cId="1985191068" sldId="1650"/>
            <ac:picMk id="6" creationId="{E0A53F61-889B-4DBE-BEE2-53482D9EC0D8}"/>
          </ac:picMkLst>
        </pc:picChg>
      </pc:sldChg>
      <pc:sldChg chg="addSp delSp modSp add">
        <pc:chgData name="Zhang, Qi" userId="339b946e-f9ca-4040-bc82-18aaec23f2c4" providerId="ADAL" clId="{726DAD44-DA69-4B9D-A402-EC9E570046D7}" dt="2019-03-26T15:59:33.093" v="842" actId="20577"/>
        <pc:sldMkLst>
          <pc:docMk/>
          <pc:sldMk cId="1954295823" sldId="1651"/>
        </pc:sldMkLst>
        <pc:spChg chg="del">
          <ac:chgData name="Zhang, Qi" userId="339b946e-f9ca-4040-bc82-18aaec23f2c4" providerId="ADAL" clId="{726DAD44-DA69-4B9D-A402-EC9E570046D7}" dt="2019-03-26T03:39:44.874" v="288" actId="478"/>
          <ac:spMkLst>
            <pc:docMk/>
            <pc:sldMk cId="1954295823" sldId="1651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3:41:34.244" v="318" actId="1076"/>
          <ac:spMkLst>
            <pc:docMk/>
            <pc:sldMk cId="1954295823" sldId="1651"/>
            <ac:spMk id="3" creationId="{3D42E522-7096-40BF-B7B4-F0233BEB52A0}"/>
          </ac:spMkLst>
        </pc:spChg>
        <pc:spChg chg="add mod">
          <ac:chgData name="Zhang, Qi" userId="339b946e-f9ca-4040-bc82-18aaec23f2c4" providerId="ADAL" clId="{726DAD44-DA69-4B9D-A402-EC9E570046D7}" dt="2019-03-26T15:59:33.093" v="842" actId="20577"/>
          <ac:spMkLst>
            <pc:docMk/>
            <pc:sldMk cId="1954295823" sldId="1651"/>
            <ac:spMk id="7" creationId="{376C36D3-C9B4-4266-9B45-267C556179C9}"/>
          </ac:spMkLst>
        </pc:spChg>
        <pc:picChg chg="add del mod">
          <ac:chgData name="Zhang, Qi" userId="339b946e-f9ca-4040-bc82-18aaec23f2c4" providerId="ADAL" clId="{726DAD44-DA69-4B9D-A402-EC9E570046D7}" dt="2019-03-26T04:08:02.135" v="362" actId="478"/>
          <ac:picMkLst>
            <pc:docMk/>
            <pc:sldMk cId="1954295823" sldId="1651"/>
            <ac:picMk id="5" creationId="{4262F9D9-EF67-47E9-BF65-2F40055954EB}"/>
          </ac:picMkLst>
        </pc:picChg>
        <pc:picChg chg="add mod">
          <ac:chgData name="Zhang, Qi" userId="339b946e-f9ca-4040-bc82-18aaec23f2c4" providerId="ADAL" clId="{726DAD44-DA69-4B9D-A402-EC9E570046D7}" dt="2019-03-26T03:41:30.044" v="317" actId="1076"/>
          <ac:picMkLst>
            <pc:docMk/>
            <pc:sldMk cId="1954295823" sldId="1651"/>
            <ac:picMk id="6" creationId="{76C5B85B-874D-433C-B5BE-07076AE16C8F}"/>
          </ac:picMkLst>
        </pc:picChg>
        <pc:picChg chg="add del mod">
          <ac:chgData name="Zhang, Qi" userId="339b946e-f9ca-4040-bc82-18aaec23f2c4" providerId="ADAL" clId="{726DAD44-DA69-4B9D-A402-EC9E570046D7}" dt="2019-03-26T03:40:51.294" v="302"/>
          <ac:picMkLst>
            <pc:docMk/>
            <pc:sldMk cId="1954295823" sldId="1651"/>
            <ac:picMk id="8" creationId="{95512E28-30DB-469D-AD29-F30E10C78DBA}"/>
          </ac:picMkLst>
        </pc:picChg>
        <pc:picChg chg="add del mod">
          <ac:chgData name="Zhang, Qi" userId="339b946e-f9ca-4040-bc82-18aaec23f2c4" providerId="ADAL" clId="{726DAD44-DA69-4B9D-A402-EC9E570046D7}" dt="2019-03-26T03:41:20.833" v="315" actId="478"/>
          <ac:picMkLst>
            <pc:docMk/>
            <pc:sldMk cId="1954295823" sldId="1651"/>
            <ac:picMk id="9" creationId="{0CAEA29A-467D-46D2-94BE-AB702D9CEFFF}"/>
          </ac:picMkLst>
        </pc:picChg>
        <pc:picChg chg="add mod">
          <ac:chgData name="Zhang, Qi" userId="339b946e-f9ca-4040-bc82-18aaec23f2c4" providerId="ADAL" clId="{726DAD44-DA69-4B9D-A402-EC9E570046D7}" dt="2019-03-26T03:41:16.159" v="312" actId="1076"/>
          <ac:picMkLst>
            <pc:docMk/>
            <pc:sldMk cId="1954295823" sldId="1651"/>
            <ac:picMk id="10" creationId="{4654CAA6-21E6-47BB-B784-B4046413F24A}"/>
          </ac:picMkLst>
        </pc:picChg>
        <pc:picChg chg="add mod">
          <ac:chgData name="Zhang, Qi" userId="339b946e-f9ca-4040-bc82-18aaec23f2c4" providerId="ADAL" clId="{726DAD44-DA69-4B9D-A402-EC9E570046D7}" dt="2019-03-26T03:41:23.347" v="316" actId="1076"/>
          <ac:picMkLst>
            <pc:docMk/>
            <pc:sldMk cId="1954295823" sldId="1651"/>
            <ac:picMk id="11" creationId="{E230454B-8B0D-40B1-9799-0CD4330FB80D}"/>
          </ac:picMkLst>
        </pc:picChg>
        <pc:picChg chg="add mod">
          <ac:chgData name="Zhang, Qi" userId="339b946e-f9ca-4040-bc82-18aaec23f2c4" providerId="ADAL" clId="{726DAD44-DA69-4B9D-A402-EC9E570046D7}" dt="2019-03-26T04:08:12.035" v="366" actId="1076"/>
          <ac:picMkLst>
            <pc:docMk/>
            <pc:sldMk cId="1954295823" sldId="1651"/>
            <ac:picMk id="12" creationId="{3AE843D6-E039-4C1B-A25C-B0A0BE9A8F0A}"/>
          </ac:picMkLst>
        </pc:picChg>
      </pc:sldChg>
      <pc:sldChg chg="modSp add del">
        <pc:chgData name="Zhang, Qi" userId="339b946e-f9ca-4040-bc82-18aaec23f2c4" providerId="ADAL" clId="{726DAD44-DA69-4B9D-A402-EC9E570046D7}" dt="2019-03-26T03:41:59.895" v="319" actId="2696"/>
        <pc:sldMkLst>
          <pc:docMk/>
          <pc:sldMk cId="4102705643" sldId="1652"/>
        </pc:sldMkLst>
        <pc:spChg chg="mod">
          <ac:chgData name="Zhang, Qi" userId="339b946e-f9ca-4040-bc82-18aaec23f2c4" providerId="ADAL" clId="{726DAD44-DA69-4B9D-A402-EC9E570046D7}" dt="2019-03-26T03:39:03.281" v="279" actId="14100"/>
          <ac:spMkLst>
            <pc:docMk/>
            <pc:sldMk cId="4102705643" sldId="1652"/>
            <ac:spMk id="3" creationId="{3D42E522-7096-40BF-B7B4-F0233BEB52A0}"/>
          </ac:spMkLst>
        </pc:spChg>
      </pc:sldChg>
      <pc:sldChg chg="addSp delSp modSp add">
        <pc:chgData name="Zhang, Qi" userId="339b946e-f9ca-4040-bc82-18aaec23f2c4" providerId="ADAL" clId="{726DAD44-DA69-4B9D-A402-EC9E570046D7}" dt="2019-03-26T03:53:27.563" v="360" actId="1076"/>
        <pc:sldMkLst>
          <pc:docMk/>
          <pc:sldMk cId="1432594652" sldId="1653"/>
        </pc:sldMkLst>
        <pc:spChg chg="del mod">
          <ac:chgData name="Zhang, Qi" userId="339b946e-f9ca-4040-bc82-18aaec23f2c4" providerId="ADAL" clId="{726DAD44-DA69-4B9D-A402-EC9E570046D7}" dt="2019-03-26T03:52:33.362" v="353" actId="478"/>
          <ac:spMkLst>
            <pc:docMk/>
            <pc:sldMk cId="1432594652" sldId="1653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3:53:00.737" v="356" actId="20577"/>
          <ac:spMkLst>
            <pc:docMk/>
            <pc:sldMk cId="1432594652" sldId="1653"/>
            <ac:spMk id="3" creationId="{3D42E522-7096-40BF-B7B4-F0233BEB52A0}"/>
          </ac:spMkLst>
        </pc:spChg>
        <pc:spChg chg="add del mod">
          <ac:chgData name="Zhang, Qi" userId="339b946e-f9ca-4040-bc82-18aaec23f2c4" providerId="ADAL" clId="{726DAD44-DA69-4B9D-A402-EC9E570046D7}" dt="2019-03-26T03:52:35.226" v="354" actId="478"/>
          <ac:spMkLst>
            <pc:docMk/>
            <pc:sldMk cId="1432594652" sldId="1653"/>
            <ac:spMk id="6" creationId="{1DB4A731-DCA5-4BF5-BDA1-6A8536013D48}"/>
          </ac:spMkLst>
        </pc:spChg>
        <pc:picChg chg="add mod">
          <ac:chgData name="Zhang, Qi" userId="339b946e-f9ca-4040-bc82-18aaec23f2c4" providerId="ADAL" clId="{726DAD44-DA69-4B9D-A402-EC9E570046D7}" dt="2019-03-26T03:53:27.563" v="360" actId="1076"/>
          <ac:picMkLst>
            <pc:docMk/>
            <pc:sldMk cId="1432594652" sldId="1653"/>
            <ac:picMk id="7" creationId="{2D2AF855-0008-4A28-91C1-843C8C0668D6}"/>
          </ac:picMkLst>
        </pc:picChg>
      </pc:sldChg>
      <pc:sldChg chg="modSp add del">
        <pc:chgData name="Zhang, Qi" userId="339b946e-f9ca-4040-bc82-18aaec23f2c4" providerId="ADAL" clId="{726DAD44-DA69-4B9D-A402-EC9E570046D7}" dt="2019-03-26T04:08:15.938" v="367" actId="2696"/>
        <pc:sldMkLst>
          <pc:docMk/>
          <pc:sldMk cId="68076425" sldId="1654"/>
        </pc:sldMkLst>
        <pc:spChg chg="mod">
          <ac:chgData name="Zhang, Qi" userId="339b946e-f9ca-4040-bc82-18aaec23f2c4" providerId="ADAL" clId="{726DAD44-DA69-4B9D-A402-EC9E570046D7}" dt="2019-03-26T03:54:37.811" v="361"/>
          <ac:spMkLst>
            <pc:docMk/>
            <pc:sldMk cId="68076425" sldId="1654"/>
            <ac:spMk id="3" creationId="{3D42E522-7096-40BF-B7B4-F0233BEB52A0}"/>
          </ac:spMkLst>
        </pc:spChg>
      </pc:sldChg>
      <pc:sldChg chg="addSp delSp modSp add del">
        <pc:chgData name="Zhang, Qi" userId="339b946e-f9ca-4040-bc82-18aaec23f2c4" providerId="ADAL" clId="{726DAD44-DA69-4B9D-A402-EC9E570046D7}" dt="2019-03-26T04:12:35.463" v="400" actId="2696"/>
        <pc:sldMkLst>
          <pc:docMk/>
          <pc:sldMk cId="2661104019" sldId="1655"/>
        </pc:sldMkLst>
        <pc:spChg chg="del">
          <ac:chgData name="Zhang, Qi" userId="339b946e-f9ca-4040-bc82-18aaec23f2c4" providerId="ADAL" clId="{726DAD44-DA69-4B9D-A402-EC9E570046D7}" dt="2019-03-26T04:10:10.760" v="370" actId="478"/>
          <ac:spMkLst>
            <pc:docMk/>
            <pc:sldMk cId="2661104019" sldId="1655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4:10:16.255" v="372" actId="1076"/>
          <ac:spMkLst>
            <pc:docMk/>
            <pc:sldMk cId="2661104019" sldId="1655"/>
            <ac:spMk id="3" creationId="{3D42E522-7096-40BF-B7B4-F0233BEB52A0}"/>
          </ac:spMkLst>
        </pc:spChg>
        <pc:spChg chg="add mod">
          <ac:chgData name="Zhang, Qi" userId="339b946e-f9ca-4040-bc82-18aaec23f2c4" providerId="ADAL" clId="{726DAD44-DA69-4B9D-A402-EC9E570046D7}" dt="2019-03-26T04:11:16.063" v="382" actId="1076"/>
          <ac:spMkLst>
            <pc:docMk/>
            <pc:sldMk cId="2661104019" sldId="1655"/>
            <ac:spMk id="6" creationId="{E9937872-736D-461D-8657-A9616E3F3BB6}"/>
          </ac:spMkLst>
        </pc:spChg>
        <pc:picChg chg="add mod">
          <ac:chgData name="Zhang, Qi" userId="339b946e-f9ca-4040-bc82-18aaec23f2c4" providerId="ADAL" clId="{726DAD44-DA69-4B9D-A402-EC9E570046D7}" dt="2019-03-26T04:11:10.511" v="380" actId="1076"/>
          <ac:picMkLst>
            <pc:docMk/>
            <pc:sldMk cId="2661104019" sldId="1655"/>
            <ac:picMk id="5" creationId="{DA057353-FF9A-4990-9481-10899D4D2715}"/>
          </ac:picMkLst>
        </pc:picChg>
      </pc:sldChg>
      <pc:sldChg chg="addSp modSp add">
        <pc:chgData name="Zhang, Qi" userId="339b946e-f9ca-4040-bc82-18aaec23f2c4" providerId="ADAL" clId="{726DAD44-DA69-4B9D-A402-EC9E570046D7}" dt="2019-03-26T04:12:32.711" v="399" actId="1076"/>
        <pc:sldMkLst>
          <pc:docMk/>
          <pc:sldMk cId="3682130242" sldId="1656"/>
        </pc:sldMkLst>
        <pc:spChg chg="mod">
          <ac:chgData name="Zhang, Qi" userId="339b946e-f9ca-4040-bc82-18aaec23f2c4" providerId="ADAL" clId="{726DAD44-DA69-4B9D-A402-EC9E570046D7}" dt="2019-03-26T04:12:20.364" v="395" actId="1076"/>
          <ac:spMkLst>
            <pc:docMk/>
            <pc:sldMk cId="3682130242" sldId="1656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4:12:24.463" v="396" actId="1076"/>
          <ac:spMkLst>
            <pc:docMk/>
            <pc:sldMk cId="3682130242" sldId="1656"/>
            <ac:spMk id="3" creationId="{3D42E522-7096-40BF-B7B4-F0233BEB52A0}"/>
          </ac:spMkLst>
        </pc:spChg>
        <pc:spChg chg="add mod">
          <ac:chgData name="Zhang, Qi" userId="339b946e-f9ca-4040-bc82-18aaec23f2c4" providerId="ADAL" clId="{726DAD44-DA69-4B9D-A402-EC9E570046D7}" dt="2019-03-26T04:12:32.711" v="399" actId="1076"/>
          <ac:spMkLst>
            <pc:docMk/>
            <pc:sldMk cId="3682130242" sldId="1656"/>
            <ac:spMk id="6" creationId="{509E3F9B-627D-4BD9-86C5-34AA68994FCF}"/>
          </ac:spMkLst>
        </pc:spChg>
        <pc:picChg chg="add mod">
          <ac:chgData name="Zhang, Qi" userId="339b946e-f9ca-4040-bc82-18aaec23f2c4" providerId="ADAL" clId="{726DAD44-DA69-4B9D-A402-EC9E570046D7}" dt="2019-03-26T04:12:26.631" v="397" actId="1076"/>
          <ac:picMkLst>
            <pc:docMk/>
            <pc:sldMk cId="3682130242" sldId="1656"/>
            <ac:picMk id="5" creationId="{E026B8D2-E901-4645-B9FE-1D2919B350AB}"/>
          </ac:picMkLst>
        </pc:picChg>
      </pc:sldChg>
      <pc:sldChg chg="addSp modSp add">
        <pc:chgData name="Zhang, Qi" userId="339b946e-f9ca-4040-bc82-18aaec23f2c4" providerId="ADAL" clId="{726DAD44-DA69-4B9D-A402-EC9E570046D7}" dt="2019-03-26T16:07:46.712" v="843" actId="20577"/>
        <pc:sldMkLst>
          <pc:docMk/>
          <pc:sldMk cId="2269180613" sldId="1657"/>
        </pc:sldMkLst>
        <pc:spChg chg="mod">
          <ac:chgData name="Zhang, Qi" userId="339b946e-f9ca-4040-bc82-18aaec23f2c4" providerId="ADAL" clId="{726DAD44-DA69-4B9D-A402-EC9E570046D7}" dt="2019-03-26T04:31:50.392" v="458" actId="20577"/>
          <ac:spMkLst>
            <pc:docMk/>
            <pc:sldMk cId="2269180613" sldId="1657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16:07:46.712" v="843" actId="20577"/>
          <ac:spMkLst>
            <pc:docMk/>
            <pc:sldMk cId="2269180613" sldId="1657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4:32:44.033" v="468" actId="1076"/>
          <ac:picMkLst>
            <pc:docMk/>
            <pc:sldMk cId="2269180613" sldId="1657"/>
            <ac:picMk id="5" creationId="{DB6747DC-FC10-48BC-84B7-F7C7D9CC2716}"/>
          </ac:picMkLst>
        </pc:picChg>
      </pc:sldChg>
      <pc:sldChg chg="add del">
        <pc:chgData name="Zhang, Qi" userId="339b946e-f9ca-4040-bc82-18aaec23f2c4" providerId="ADAL" clId="{726DAD44-DA69-4B9D-A402-EC9E570046D7}" dt="2019-03-26T07:21:45.980" v="782" actId="2696"/>
        <pc:sldMkLst>
          <pc:docMk/>
          <pc:sldMk cId="596273538" sldId="1658"/>
        </pc:sldMkLst>
      </pc:sldChg>
      <pc:sldChg chg="addSp modSp add">
        <pc:chgData name="Zhang, Qi" userId="339b946e-f9ca-4040-bc82-18aaec23f2c4" providerId="ADAL" clId="{726DAD44-DA69-4B9D-A402-EC9E570046D7}" dt="2019-03-26T05:00:41.778" v="484" actId="255"/>
        <pc:sldMkLst>
          <pc:docMk/>
          <pc:sldMk cId="783474768" sldId="1659"/>
        </pc:sldMkLst>
        <pc:spChg chg="mod">
          <ac:chgData name="Zhang, Qi" userId="339b946e-f9ca-4040-bc82-18aaec23f2c4" providerId="ADAL" clId="{726DAD44-DA69-4B9D-A402-EC9E570046D7}" dt="2019-03-26T05:00:25.366" v="476" actId="14100"/>
          <ac:spMkLst>
            <pc:docMk/>
            <pc:sldMk cId="783474768" sldId="1659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5:00:41.778" v="484" actId="255"/>
          <ac:spMkLst>
            <pc:docMk/>
            <pc:sldMk cId="783474768" sldId="1659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5:00:37.043" v="483" actId="1076"/>
          <ac:picMkLst>
            <pc:docMk/>
            <pc:sldMk cId="783474768" sldId="1659"/>
            <ac:picMk id="5" creationId="{0A6E9A68-39B6-4D9A-8060-471410159C99}"/>
          </ac:picMkLst>
        </pc:picChg>
      </pc:sldChg>
      <pc:sldChg chg="addSp modSp add">
        <pc:chgData name="Zhang, Qi" userId="339b946e-f9ca-4040-bc82-18aaec23f2c4" providerId="ADAL" clId="{726DAD44-DA69-4B9D-A402-EC9E570046D7}" dt="2019-03-26T05:18:50.976" v="525" actId="14100"/>
        <pc:sldMkLst>
          <pc:docMk/>
          <pc:sldMk cId="767214418" sldId="1660"/>
        </pc:sldMkLst>
        <pc:spChg chg="mod">
          <ac:chgData name="Zhang, Qi" userId="339b946e-f9ca-4040-bc82-18aaec23f2c4" providerId="ADAL" clId="{726DAD44-DA69-4B9D-A402-EC9E570046D7}" dt="2019-03-26T05:16:08.779" v="521" actId="20577"/>
          <ac:spMkLst>
            <pc:docMk/>
            <pc:sldMk cId="767214418" sldId="1660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5:02:18.774" v="490" actId="14100"/>
          <ac:spMkLst>
            <pc:docMk/>
            <pc:sldMk cId="767214418" sldId="1660"/>
            <ac:spMk id="3" creationId="{3D42E522-7096-40BF-B7B4-F0233BEB52A0}"/>
          </ac:spMkLst>
        </pc:spChg>
        <pc:spChg chg="add mod">
          <ac:chgData name="Zhang, Qi" userId="339b946e-f9ca-4040-bc82-18aaec23f2c4" providerId="ADAL" clId="{726DAD44-DA69-4B9D-A402-EC9E570046D7}" dt="2019-03-26T05:15:30.786" v="502" actId="1076"/>
          <ac:spMkLst>
            <pc:docMk/>
            <pc:sldMk cId="767214418" sldId="1660"/>
            <ac:spMk id="6" creationId="{32D1C3CD-3ADC-4A44-BBA8-2F66A35B806D}"/>
          </ac:spMkLst>
        </pc:spChg>
        <pc:picChg chg="add mod">
          <ac:chgData name="Zhang, Qi" userId="339b946e-f9ca-4040-bc82-18aaec23f2c4" providerId="ADAL" clId="{726DAD44-DA69-4B9D-A402-EC9E570046D7}" dt="2019-03-26T05:15:25.968" v="501" actId="1076"/>
          <ac:picMkLst>
            <pc:docMk/>
            <pc:sldMk cId="767214418" sldId="1660"/>
            <ac:picMk id="5" creationId="{5D72A42E-20CA-4B9F-966B-A3123CC1A89F}"/>
          </ac:picMkLst>
        </pc:picChg>
        <pc:picChg chg="add mod">
          <ac:chgData name="Zhang, Qi" userId="339b946e-f9ca-4040-bc82-18aaec23f2c4" providerId="ADAL" clId="{726DAD44-DA69-4B9D-A402-EC9E570046D7}" dt="2019-03-26T05:15:55.359" v="505" actId="14100"/>
          <ac:picMkLst>
            <pc:docMk/>
            <pc:sldMk cId="767214418" sldId="1660"/>
            <ac:picMk id="7" creationId="{4998824E-1629-46F7-ACB8-1F66EE4B3A4F}"/>
          </ac:picMkLst>
        </pc:picChg>
        <pc:picChg chg="add mod">
          <ac:chgData name="Zhang, Qi" userId="339b946e-f9ca-4040-bc82-18aaec23f2c4" providerId="ADAL" clId="{726DAD44-DA69-4B9D-A402-EC9E570046D7}" dt="2019-03-26T05:18:50.976" v="525" actId="14100"/>
          <ac:picMkLst>
            <pc:docMk/>
            <pc:sldMk cId="767214418" sldId="1660"/>
            <ac:picMk id="8" creationId="{CAEAAF16-ACDF-4CAE-B7C9-8BC58CC74399}"/>
          </ac:picMkLst>
        </pc:picChg>
      </pc:sldChg>
      <pc:sldChg chg="modSp add del">
        <pc:chgData name="Zhang, Qi" userId="339b946e-f9ca-4040-bc82-18aaec23f2c4" providerId="ADAL" clId="{726DAD44-DA69-4B9D-A402-EC9E570046D7}" dt="2019-03-26T05:18:55.042" v="526" actId="2696"/>
        <pc:sldMkLst>
          <pc:docMk/>
          <pc:sldMk cId="3077156926" sldId="1661"/>
        </pc:sldMkLst>
        <pc:spChg chg="mod">
          <ac:chgData name="Zhang, Qi" userId="339b946e-f9ca-4040-bc82-18aaec23f2c4" providerId="ADAL" clId="{726DAD44-DA69-4B9D-A402-EC9E570046D7}" dt="2019-03-26T05:15:15.214" v="498" actId="14100"/>
          <ac:spMkLst>
            <pc:docMk/>
            <pc:sldMk cId="3077156926" sldId="1661"/>
            <ac:spMk id="3" creationId="{3D42E522-7096-40BF-B7B4-F0233BEB52A0}"/>
          </ac:spMkLst>
        </pc:spChg>
      </pc:sldChg>
      <pc:sldChg chg="addSp delSp modSp add">
        <pc:chgData name="Zhang, Qi" userId="339b946e-f9ca-4040-bc82-18aaec23f2c4" providerId="ADAL" clId="{726DAD44-DA69-4B9D-A402-EC9E570046D7}" dt="2019-03-26T16:17:50.408" v="879" actId="20577"/>
        <pc:sldMkLst>
          <pc:docMk/>
          <pc:sldMk cId="2862893321" sldId="1662"/>
        </pc:sldMkLst>
        <pc:spChg chg="mod">
          <ac:chgData name="Zhang, Qi" userId="339b946e-f9ca-4040-bc82-18aaec23f2c4" providerId="ADAL" clId="{726DAD44-DA69-4B9D-A402-EC9E570046D7}" dt="2019-03-26T16:15:09.094" v="850" actId="14100"/>
          <ac:spMkLst>
            <pc:docMk/>
            <pc:sldMk cId="2862893321" sldId="1662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16:17:50.408" v="879" actId="20577"/>
          <ac:spMkLst>
            <pc:docMk/>
            <pc:sldMk cId="2862893321" sldId="1662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16:16:30.606" v="867" actId="1076"/>
          <ac:picMkLst>
            <pc:docMk/>
            <pc:sldMk cId="2862893321" sldId="1662"/>
            <ac:picMk id="5" creationId="{9CD26C0B-F4E8-4296-9994-5140FFD9C626}"/>
          </ac:picMkLst>
        </pc:picChg>
        <pc:picChg chg="add del mod">
          <ac:chgData name="Zhang, Qi" userId="339b946e-f9ca-4040-bc82-18aaec23f2c4" providerId="ADAL" clId="{726DAD44-DA69-4B9D-A402-EC9E570046D7}" dt="2019-03-26T16:16:06.384" v="860" actId="478"/>
          <ac:picMkLst>
            <pc:docMk/>
            <pc:sldMk cId="2862893321" sldId="1662"/>
            <ac:picMk id="6" creationId="{7AF15647-6B07-4323-92D5-87F6B646DD1F}"/>
          </ac:picMkLst>
        </pc:picChg>
        <pc:picChg chg="add mod">
          <ac:chgData name="Zhang, Qi" userId="339b946e-f9ca-4040-bc82-18aaec23f2c4" providerId="ADAL" clId="{726DAD44-DA69-4B9D-A402-EC9E570046D7}" dt="2019-03-26T16:16:35.160" v="868" actId="1076"/>
          <ac:picMkLst>
            <pc:docMk/>
            <pc:sldMk cId="2862893321" sldId="1662"/>
            <ac:picMk id="7" creationId="{5D37010F-B9EF-4DD3-BC83-145743BE4313}"/>
          </ac:picMkLst>
        </pc:picChg>
        <pc:picChg chg="add del mod">
          <ac:chgData name="Zhang, Qi" userId="339b946e-f9ca-4040-bc82-18aaec23f2c4" providerId="ADAL" clId="{726DAD44-DA69-4B9D-A402-EC9E570046D7}" dt="2019-03-26T16:16:57.693" v="872" actId="478"/>
          <ac:picMkLst>
            <pc:docMk/>
            <pc:sldMk cId="2862893321" sldId="1662"/>
            <ac:picMk id="8" creationId="{D9D02C44-A870-4005-94B0-9D4A9E49C2E5}"/>
          </ac:picMkLst>
        </pc:picChg>
        <pc:picChg chg="add mod">
          <ac:chgData name="Zhang, Qi" userId="339b946e-f9ca-4040-bc82-18aaec23f2c4" providerId="ADAL" clId="{726DAD44-DA69-4B9D-A402-EC9E570046D7}" dt="2019-03-26T16:17:19.759" v="876" actId="14100"/>
          <ac:picMkLst>
            <pc:docMk/>
            <pc:sldMk cId="2862893321" sldId="1662"/>
            <ac:picMk id="9" creationId="{09965127-98FD-4F0E-9D7B-C8FB611A5566}"/>
          </ac:picMkLst>
        </pc:picChg>
      </pc:sldChg>
      <pc:sldChg chg="modSp add">
        <pc:chgData name="Zhang, Qi" userId="339b946e-f9ca-4040-bc82-18aaec23f2c4" providerId="ADAL" clId="{726DAD44-DA69-4B9D-A402-EC9E570046D7}" dt="2019-03-26T05:36:35.120" v="566" actId="14100"/>
        <pc:sldMkLst>
          <pc:docMk/>
          <pc:sldMk cId="84057778" sldId="1663"/>
        </pc:sldMkLst>
        <pc:spChg chg="mod">
          <ac:chgData name="Zhang, Qi" userId="339b946e-f9ca-4040-bc82-18aaec23f2c4" providerId="ADAL" clId="{726DAD44-DA69-4B9D-A402-EC9E570046D7}" dt="2019-03-26T05:33:26.053" v="541"/>
          <ac:spMkLst>
            <pc:docMk/>
            <pc:sldMk cId="84057778" sldId="1663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5:36:35.120" v="566" actId="14100"/>
          <ac:spMkLst>
            <pc:docMk/>
            <pc:sldMk cId="84057778" sldId="1663"/>
            <ac:spMk id="3" creationId="{3D42E522-7096-40BF-B7B4-F0233BEB52A0}"/>
          </ac:spMkLst>
        </pc:spChg>
      </pc:sldChg>
      <pc:sldChg chg="modSp add">
        <pc:chgData name="Zhang, Qi" userId="339b946e-f9ca-4040-bc82-18aaec23f2c4" providerId="ADAL" clId="{726DAD44-DA69-4B9D-A402-EC9E570046D7}" dt="2019-03-26T16:19:44.134" v="901" actId="6549"/>
        <pc:sldMkLst>
          <pc:docMk/>
          <pc:sldMk cId="3244181303" sldId="1664"/>
        </pc:sldMkLst>
        <pc:spChg chg="mod">
          <ac:chgData name="Zhang, Qi" userId="339b946e-f9ca-4040-bc82-18aaec23f2c4" providerId="ADAL" clId="{726DAD44-DA69-4B9D-A402-EC9E570046D7}" dt="2019-03-26T16:19:44.134" v="901" actId="6549"/>
          <ac:spMkLst>
            <pc:docMk/>
            <pc:sldMk cId="3244181303" sldId="1664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5:36:42.896" v="568" actId="14100"/>
          <ac:spMkLst>
            <pc:docMk/>
            <pc:sldMk cId="3244181303" sldId="1664"/>
            <ac:spMk id="3" creationId="{3D42E522-7096-40BF-B7B4-F0233BEB52A0}"/>
          </ac:spMkLst>
        </pc:spChg>
      </pc:sldChg>
      <pc:sldChg chg="modSp add">
        <pc:chgData name="Zhang, Qi" userId="339b946e-f9ca-4040-bc82-18aaec23f2c4" providerId="ADAL" clId="{726DAD44-DA69-4B9D-A402-EC9E570046D7}" dt="2019-03-26T06:24:47.620" v="624" actId="20577"/>
        <pc:sldMkLst>
          <pc:docMk/>
          <pc:sldMk cId="2070763589" sldId="1665"/>
        </pc:sldMkLst>
        <pc:spChg chg="mod">
          <ac:chgData name="Zhang, Qi" userId="339b946e-f9ca-4040-bc82-18aaec23f2c4" providerId="ADAL" clId="{726DAD44-DA69-4B9D-A402-EC9E570046D7}" dt="2019-03-26T06:24:47.620" v="624" actId="20577"/>
          <ac:spMkLst>
            <pc:docMk/>
            <pc:sldMk cId="2070763589" sldId="1665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6:23:53.448" v="604" actId="27636"/>
          <ac:spMkLst>
            <pc:docMk/>
            <pc:sldMk cId="2070763589" sldId="1665"/>
            <ac:spMk id="3" creationId="{3D42E522-7096-40BF-B7B4-F0233BEB52A0}"/>
          </ac:spMkLst>
        </pc:spChg>
      </pc:sldChg>
      <pc:sldChg chg="addSp modSp add">
        <pc:chgData name="Zhang, Qi" userId="339b946e-f9ca-4040-bc82-18aaec23f2c4" providerId="ADAL" clId="{726DAD44-DA69-4B9D-A402-EC9E570046D7}" dt="2019-03-26T06:24:52.226" v="625"/>
        <pc:sldMkLst>
          <pc:docMk/>
          <pc:sldMk cId="1370674308" sldId="1666"/>
        </pc:sldMkLst>
        <pc:spChg chg="mod">
          <ac:chgData name="Zhang, Qi" userId="339b946e-f9ca-4040-bc82-18aaec23f2c4" providerId="ADAL" clId="{726DAD44-DA69-4B9D-A402-EC9E570046D7}" dt="2019-03-26T06:24:52.226" v="625"/>
          <ac:spMkLst>
            <pc:docMk/>
            <pc:sldMk cId="1370674308" sldId="1666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6:24:10.121" v="607" actId="14100"/>
          <ac:spMkLst>
            <pc:docMk/>
            <pc:sldMk cId="1370674308" sldId="1666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6:24:36.720" v="611" actId="1076"/>
          <ac:picMkLst>
            <pc:docMk/>
            <pc:sldMk cId="1370674308" sldId="1666"/>
            <ac:picMk id="5" creationId="{03DB317B-5262-4BE1-8011-3399BF4D6213}"/>
          </ac:picMkLst>
        </pc:picChg>
      </pc:sldChg>
      <pc:sldChg chg="addSp modSp add">
        <pc:chgData name="Zhang, Qi" userId="339b946e-f9ca-4040-bc82-18aaec23f2c4" providerId="ADAL" clId="{726DAD44-DA69-4B9D-A402-EC9E570046D7}" dt="2019-03-26T06:26:42.530" v="653" actId="14100"/>
        <pc:sldMkLst>
          <pc:docMk/>
          <pc:sldMk cId="3917903482" sldId="1667"/>
        </pc:sldMkLst>
        <pc:spChg chg="mod">
          <ac:chgData name="Zhang, Qi" userId="339b946e-f9ca-4040-bc82-18aaec23f2c4" providerId="ADAL" clId="{726DAD44-DA69-4B9D-A402-EC9E570046D7}" dt="2019-03-26T06:25:58.499" v="650" actId="6549"/>
          <ac:spMkLst>
            <pc:docMk/>
            <pc:sldMk cId="3917903482" sldId="1667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6:25:38.973" v="630" actId="14100"/>
          <ac:spMkLst>
            <pc:docMk/>
            <pc:sldMk cId="3917903482" sldId="1667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6:26:42.530" v="653" actId="14100"/>
          <ac:picMkLst>
            <pc:docMk/>
            <pc:sldMk cId="3917903482" sldId="1667"/>
            <ac:picMk id="5" creationId="{40112CDA-775F-4820-9F70-3EF38C5C9A73}"/>
          </ac:picMkLst>
        </pc:picChg>
      </pc:sldChg>
      <pc:sldChg chg="addSp delSp modSp add">
        <pc:chgData name="Zhang, Qi" userId="339b946e-f9ca-4040-bc82-18aaec23f2c4" providerId="ADAL" clId="{726DAD44-DA69-4B9D-A402-EC9E570046D7}" dt="2019-03-26T06:27:26.843" v="691" actId="1076"/>
        <pc:sldMkLst>
          <pc:docMk/>
          <pc:sldMk cId="2306589214" sldId="1668"/>
        </pc:sldMkLst>
        <pc:spChg chg="mod">
          <ac:chgData name="Zhang, Qi" userId="339b946e-f9ca-4040-bc82-18aaec23f2c4" providerId="ADAL" clId="{726DAD44-DA69-4B9D-A402-EC9E570046D7}" dt="2019-03-26T06:26:55.761" v="685" actId="20577"/>
          <ac:spMkLst>
            <pc:docMk/>
            <pc:sldMk cId="2306589214" sldId="1668"/>
            <ac:spMk id="2" creationId="{37267AE8-7889-4C19-BA5B-5FD8676EF723}"/>
          </ac:spMkLst>
        </pc:spChg>
        <pc:spChg chg="del">
          <ac:chgData name="Zhang, Qi" userId="339b946e-f9ca-4040-bc82-18aaec23f2c4" providerId="ADAL" clId="{726DAD44-DA69-4B9D-A402-EC9E570046D7}" dt="2019-03-26T06:27:10.686" v="686"/>
          <ac:spMkLst>
            <pc:docMk/>
            <pc:sldMk cId="2306589214" sldId="1668"/>
            <ac:spMk id="3" creationId="{3D42E522-7096-40BF-B7B4-F0233BEB52A0}"/>
          </ac:spMkLst>
        </pc:spChg>
        <pc:spChg chg="add del mod">
          <ac:chgData name="Zhang, Qi" userId="339b946e-f9ca-4040-bc82-18aaec23f2c4" providerId="ADAL" clId="{726DAD44-DA69-4B9D-A402-EC9E570046D7}" dt="2019-03-26T06:27:23.448" v="689"/>
          <ac:spMkLst>
            <pc:docMk/>
            <pc:sldMk cId="2306589214" sldId="1668"/>
            <ac:spMk id="7" creationId="{0ECCE664-EA41-4ACA-8589-D6EAECF3E4EA}"/>
          </ac:spMkLst>
        </pc:spChg>
        <pc:picChg chg="add del mod">
          <ac:chgData name="Zhang, Qi" userId="339b946e-f9ca-4040-bc82-18aaec23f2c4" providerId="ADAL" clId="{726DAD44-DA69-4B9D-A402-EC9E570046D7}" dt="2019-03-26T06:27:21.004" v="688" actId="478"/>
          <ac:picMkLst>
            <pc:docMk/>
            <pc:sldMk cId="2306589214" sldId="1668"/>
            <ac:picMk id="5" creationId="{B4B4DD7B-D175-4360-ADE6-171E302A766E}"/>
          </ac:picMkLst>
        </pc:picChg>
        <pc:picChg chg="add mod">
          <ac:chgData name="Zhang, Qi" userId="339b946e-f9ca-4040-bc82-18aaec23f2c4" providerId="ADAL" clId="{726DAD44-DA69-4B9D-A402-EC9E570046D7}" dt="2019-03-26T06:27:26.843" v="691" actId="1076"/>
          <ac:picMkLst>
            <pc:docMk/>
            <pc:sldMk cId="2306589214" sldId="1668"/>
            <ac:picMk id="8" creationId="{8B1426A6-7134-4428-A623-35868D450EBF}"/>
          </ac:picMkLst>
        </pc:picChg>
      </pc:sldChg>
      <pc:sldChg chg="modSp add">
        <pc:chgData name="Zhang, Qi" userId="339b946e-f9ca-4040-bc82-18aaec23f2c4" providerId="ADAL" clId="{726DAD44-DA69-4B9D-A402-EC9E570046D7}" dt="2019-03-26T06:36:33.905" v="709" actId="20577"/>
        <pc:sldMkLst>
          <pc:docMk/>
          <pc:sldMk cId="747226800" sldId="1669"/>
        </pc:sldMkLst>
        <pc:spChg chg="mod">
          <ac:chgData name="Zhang, Qi" userId="339b946e-f9ca-4040-bc82-18aaec23f2c4" providerId="ADAL" clId="{726DAD44-DA69-4B9D-A402-EC9E570046D7}" dt="2019-03-26T06:36:33.905" v="709" actId="20577"/>
          <ac:spMkLst>
            <pc:docMk/>
            <pc:sldMk cId="747226800" sldId="1669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6:36:17.049" v="699" actId="20577"/>
          <ac:spMkLst>
            <pc:docMk/>
            <pc:sldMk cId="747226800" sldId="1669"/>
            <ac:spMk id="3" creationId="{3D42E522-7096-40BF-B7B4-F0233BEB52A0}"/>
          </ac:spMkLst>
        </pc:spChg>
      </pc:sldChg>
      <pc:sldChg chg="addSp delSp modSp add">
        <pc:chgData name="Zhang, Qi" userId="339b946e-f9ca-4040-bc82-18aaec23f2c4" providerId="ADAL" clId="{726DAD44-DA69-4B9D-A402-EC9E570046D7}" dt="2019-03-26T07:01:06.800" v="733" actId="1076"/>
        <pc:sldMkLst>
          <pc:docMk/>
          <pc:sldMk cId="2074141322" sldId="1670"/>
        </pc:sldMkLst>
        <pc:spChg chg="mod">
          <ac:chgData name="Zhang, Qi" userId="339b946e-f9ca-4040-bc82-18aaec23f2c4" providerId="ADAL" clId="{726DAD44-DA69-4B9D-A402-EC9E570046D7}" dt="2019-03-26T06:44:14.957" v="711"/>
          <ac:spMkLst>
            <pc:docMk/>
            <pc:sldMk cId="2074141322" sldId="1670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6:44:39.163" v="716" actId="14100"/>
          <ac:spMkLst>
            <pc:docMk/>
            <pc:sldMk cId="2074141322" sldId="1670"/>
            <ac:spMk id="3" creationId="{3D42E522-7096-40BF-B7B4-F0233BEB52A0}"/>
          </ac:spMkLst>
        </pc:spChg>
        <pc:picChg chg="add del mod">
          <ac:chgData name="Zhang, Qi" userId="339b946e-f9ca-4040-bc82-18aaec23f2c4" providerId="ADAL" clId="{726DAD44-DA69-4B9D-A402-EC9E570046D7}" dt="2019-03-26T07:00:28.614" v="721" actId="478"/>
          <ac:picMkLst>
            <pc:docMk/>
            <pc:sldMk cId="2074141322" sldId="1670"/>
            <ac:picMk id="5" creationId="{08D705A1-DAF8-4694-BB3E-C463E8AD6FD4}"/>
          </ac:picMkLst>
        </pc:picChg>
        <pc:picChg chg="add mod">
          <ac:chgData name="Zhang, Qi" userId="339b946e-f9ca-4040-bc82-18aaec23f2c4" providerId="ADAL" clId="{726DAD44-DA69-4B9D-A402-EC9E570046D7}" dt="2019-03-26T07:01:03.749" v="732" actId="1076"/>
          <ac:picMkLst>
            <pc:docMk/>
            <pc:sldMk cId="2074141322" sldId="1670"/>
            <ac:picMk id="6" creationId="{412ACD9C-A887-400B-9275-7E1A42D196DF}"/>
          </ac:picMkLst>
        </pc:picChg>
        <pc:picChg chg="add mod">
          <ac:chgData name="Zhang, Qi" userId="339b946e-f9ca-4040-bc82-18aaec23f2c4" providerId="ADAL" clId="{726DAD44-DA69-4B9D-A402-EC9E570046D7}" dt="2019-03-26T07:01:06.800" v="733" actId="1076"/>
          <ac:picMkLst>
            <pc:docMk/>
            <pc:sldMk cId="2074141322" sldId="1670"/>
            <ac:picMk id="7" creationId="{CD5BEF1E-5E67-4E5C-A7C9-06357D4D57A8}"/>
          </ac:picMkLst>
        </pc:picChg>
      </pc:sldChg>
      <pc:sldChg chg="addSp delSp modSp add">
        <pc:chgData name="Zhang, Qi" userId="339b946e-f9ca-4040-bc82-18aaec23f2c4" providerId="ADAL" clId="{726DAD44-DA69-4B9D-A402-EC9E570046D7}" dt="2019-03-26T07:02:21.065" v="739" actId="1076"/>
        <pc:sldMkLst>
          <pc:docMk/>
          <pc:sldMk cId="280767535" sldId="1671"/>
        </pc:sldMkLst>
        <pc:spChg chg="del">
          <ac:chgData name="Zhang, Qi" userId="339b946e-f9ca-4040-bc82-18aaec23f2c4" providerId="ADAL" clId="{726DAD44-DA69-4B9D-A402-EC9E570046D7}" dt="2019-03-26T07:01:38.081" v="734" actId="478"/>
          <ac:spMkLst>
            <pc:docMk/>
            <pc:sldMk cId="280767535" sldId="1671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7:01:46.337" v="737" actId="1076"/>
          <ac:spMkLst>
            <pc:docMk/>
            <pc:sldMk cId="280767535" sldId="1671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7:02:21.065" v="739" actId="1076"/>
          <ac:picMkLst>
            <pc:docMk/>
            <pc:sldMk cId="280767535" sldId="1671"/>
            <ac:picMk id="5" creationId="{3E0D5E53-79D4-4D50-88FC-1A13EEB910A3}"/>
          </ac:picMkLst>
        </pc:picChg>
      </pc:sldChg>
      <pc:sldChg chg="addSp delSp modSp add">
        <pc:chgData name="Zhang, Qi" userId="339b946e-f9ca-4040-bc82-18aaec23f2c4" providerId="ADAL" clId="{726DAD44-DA69-4B9D-A402-EC9E570046D7}" dt="2019-03-26T07:02:52.779" v="747" actId="1076"/>
        <pc:sldMkLst>
          <pc:docMk/>
          <pc:sldMk cId="3129163936" sldId="1672"/>
        </pc:sldMkLst>
        <pc:spChg chg="mod">
          <ac:chgData name="Zhang, Qi" userId="339b946e-f9ca-4040-bc82-18aaec23f2c4" providerId="ADAL" clId="{726DAD44-DA69-4B9D-A402-EC9E570046D7}" dt="2019-03-26T07:02:33.943" v="745" actId="20577"/>
          <ac:spMkLst>
            <pc:docMk/>
            <pc:sldMk cId="3129163936" sldId="1672"/>
            <ac:spMk id="2" creationId="{37267AE8-7889-4C19-BA5B-5FD8676EF723}"/>
          </ac:spMkLst>
        </pc:spChg>
        <pc:spChg chg="del">
          <ac:chgData name="Zhang, Qi" userId="339b946e-f9ca-4040-bc82-18aaec23f2c4" providerId="ADAL" clId="{726DAD44-DA69-4B9D-A402-EC9E570046D7}" dt="2019-03-26T07:02:51.569" v="746"/>
          <ac:spMkLst>
            <pc:docMk/>
            <pc:sldMk cId="3129163936" sldId="1672"/>
            <ac:spMk id="3" creationId="{3D42E522-7096-40BF-B7B4-F0233BEB52A0}"/>
          </ac:spMkLst>
        </pc:spChg>
        <pc:picChg chg="add mod">
          <ac:chgData name="Zhang, Qi" userId="339b946e-f9ca-4040-bc82-18aaec23f2c4" providerId="ADAL" clId="{726DAD44-DA69-4B9D-A402-EC9E570046D7}" dt="2019-03-26T07:02:52.779" v="747" actId="1076"/>
          <ac:picMkLst>
            <pc:docMk/>
            <pc:sldMk cId="3129163936" sldId="1672"/>
            <ac:picMk id="5" creationId="{7BEDA850-2EBB-4273-8D15-970835DD63B7}"/>
          </ac:picMkLst>
        </pc:picChg>
      </pc:sldChg>
      <pc:sldChg chg="addSp delSp modSp add">
        <pc:chgData name="Zhang, Qi" userId="339b946e-f9ca-4040-bc82-18aaec23f2c4" providerId="ADAL" clId="{726DAD44-DA69-4B9D-A402-EC9E570046D7}" dt="2019-03-26T07:20:53.654" v="765" actId="1076"/>
        <pc:sldMkLst>
          <pc:docMk/>
          <pc:sldMk cId="1833659103" sldId="1673"/>
        </pc:sldMkLst>
        <pc:spChg chg="mod">
          <ac:chgData name="Zhang, Qi" userId="339b946e-f9ca-4040-bc82-18aaec23f2c4" providerId="ADAL" clId="{726DAD44-DA69-4B9D-A402-EC9E570046D7}" dt="2019-03-26T07:08:02.468" v="762" actId="20577"/>
          <ac:spMkLst>
            <pc:docMk/>
            <pc:sldMk cId="1833659103" sldId="1673"/>
            <ac:spMk id="2" creationId="{37267AE8-7889-4C19-BA5B-5FD8676EF723}"/>
          </ac:spMkLst>
        </pc:spChg>
        <pc:spChg chg="mod">
          <ac:chgData name="Zhang, Qi" userId="339b946e-f9ca-4040-bc82-18aaec23f2c4" providerId="ADAL" clId="{726DAD44-DA69-4B9D-A402-EC9E570046D7}" dt="2019-03-26T07:07:53.098" v="750" actId="14100"/>
          <ac:spMkLst>
            <pc:docMk/>
            <pc:sldMk cId="1833659103" sldId="1673"/>
            <ac:spMk id="3" creationId="{3D42E522-7096-40BF-B7B4-F0233BEB52A0}"/>
          </ac:spMkLst>
        </pc:spChg>
        <pc:picChg chg="add del mod">
          <ac:chgData name="Zhang, Qi" userId="339b946e-f9ca-4040-bc82-18aaec23f2c4" providerId="ADAL" clId="{726DAD44-DA69-4B9D-A402-EC9E570046D7}" dt="2019-03-26T07:20:51.255" v="763" actId="478"/>
          <ac:picMkLst>
            <pc:docMk/>
            <pc:sldMk cId="1833659103" sldId="1673"/>
            <ac:picMk id="5" creationId="{FA2B0145-B399-478D-9E67-BE0048D96F74}"/>
          </ac:picMkLst>
        </pc:picChg>
        <pc:picChg chg="add mod">
          <ac:chgData name="Zhang, Qi" userId="339b946e-f9ca-4040-bc82-18aaec23f2c4" providerId="ADAL" clId="{726DAD44-DA69-4B9D-A402-EC9E570046D7}" dt="2019-03-26T07:20:53.654" v="765" actId="1076"/>
          <ac:picMkLst>
            <pc:docMk/>
            <pc:sldMk cId="1833659103" sldId="1673"/>
            <ac:picMk id="6" creationId="{EC85CD70-389A-4C04-83DB-F396F665BAE9}"/>
          </ac:picMkLst>
        </pc:picChg>
      </pc:sldChg>
      <pc:sldChg chg="add del">
        <pc:chgData name="Zhang, Qi" userId="339b946e-f9ca-4040-bc82-18aaec23f2c4" providerId="ADAL" clId="{726DAD44-DA69-4B9D-A402-EC9E570046D7}" dt="2019-03-26T07:21:45.881" v="766" actId="2696"/>
        <pc:sldMkLst>
          <pc:docMk/>
          <pc:sldMk cId="185139694" sldId="1674"/>
        </pc:sldMkLst>
      </pc:sldChg>
      <pc:sldChg chg="add del">
        <pc:chgData name="Zhang, Qi" userId="339b946e-f9ca-4040-bc82-18aaec23f2c4" providerId="ADAL" clId="{726DAD44-DA69-4B9D-A402-EC9E570046D7}" dt="2019-03-26T07:21:45.886" v="767" actId="2696"/>
        <pc:sldMkLst>
          <pc:docMk/>
          <pc:sldMk cId="596762671" sldId="1675"/>
        </pc:sldMkLst>
      </pc:sldChg>
      <pc:sldChg chg="add del">
        <pc:chgData name="Zhang, Qi" userId="339b946e-f9ca-4040-bc82-18aaec23f2c4" providerId="ADAL" clId="{726DAD44-DA69-4B9D-A402-EC9E570046D7}" dt="2019-03-26T07:21:45.894" v="768" actId="2696"/>
        <pc:sldMkLst>
          <pc:docMk/>
          <pc:sldMk cId="1174992167" sldId="1676"/>
        </pc:sldMkLst>
      </pc:sldChg>
      <pc:sldChg chg="add del">
        <pc:chgData name="Zhang, Qi" userId="339b946e-f9ca-4040-bc82-18aaec23f2c4" providerId="ADAL" clId="{726DAD44-DA69-4B9D-A402-EC9E570046D7}" dt="2019-03-26T07:21:45.900" v="769" actId="2696"/>
        <pc:sldMkLst>
          <pc:docMk/>
          <pc:sldMk cId="1524944595" sldId="1677"/>
        </pc:sldMkLst>
      </pc:sldChg>
      <pc:sldChg chg="add del">
        <pc:chgData name="Zhang, Qi" userId="339b946e-f9ca-4040-bc82-18aaec23f2c4" providerId="ADAL" clId="{726DAD44-DA69-4B9D-A402-EC9E570046D7}" dt="2019-03-26T07:21:45.907" v="770" actId="2696"/>
        <pc:sldMkLst>
          <pc:docMk/>
          <pc:sldMk cId="877465127" sldId="1678"/>
        </pc:sldMkLst>
      </pc:sldChg>
      <pc:sldChg chg="add del">
        <pc:chgData name="Zhang, Qi" userId="339b946e-f9ca-4040-bc82-18aaec23f2c4" providerId="ADAL" clId="{726DAD44-DA69-4B9D-A402-EC9E570046D7}" dt="2019-03-26T07:21:45.914" v="771" actId="2696"/>
        <pc:sldMkLst>
          <pc:docMk/>
          <pc:sldMk cId="1793693701" sldId="1679"/>
        </pc:sldMkLst>
      </pc:sldChg>
      <pc:sldChg chg="add del">
        <pc:chgData name="Zhang, Qi" userId="339b946e-f9ca-4040-bc82-18aaec23f2c4" providerId="ADAL" clId="{726DAD44-DA69-4B9D-A402-EC9E570046D7}" dt="2019-03-26T07:21:45.918" v="772" actId="2696"/>
        <pc:sldMkLst>
          <pc:docMk/>
          <pc:sldMk cId="3212902230" sldId="1680"/>
        </pc:sldMkLst>
      </pc:sldChg>
      <pc:sldChg chg="add del">
        <pc:chgData name="Zhang, Qi" userId="339b946e-f9ca-4040-bc82-18aaec23f2c4" providerId="ADAL" clId="{726DAD44-DA69-4B9D-A402-EC9E570046D7}" dt="2019-03-26T07:21:45.923" v="773" actId="2696"/>
        <pc:sldMkLst>
          <pc:docMk/>
          <pc:sldMk cId="319147935" sldId="1681"/>
        </pc:sldMkLst>
      </pc:sldChg>
      <pc:sldChg chg="add del">
        <pc:chgData name="Zhang, Qi" userId="339b946e-f9ca-4040-bc82-18aaec23f2c4" providerId="ADAL" clId="{726DAD44-DA69-4B9D-A402-EC9E570046D7}" dt="2019-03-26T07:21:45.929" v="774" actId="2696"/>
        <pc:sldMkLst>
          <pc:docMk/>
          <pc:sldMk cId="3974608565" sldId="1682"/>
        </pc:sldMkLst>
      </pc:sldChg>
      <pc:sldChg chg="add del">
        <pc:chgData name="Zhang, Qi" userId="339b946e-f9ca-4040-bc82-18aaec23f2c4" providerId="ADAL" clId="{726DAD44-DA69-4B9D-A402-EC9E570046D7}" dt="2019-03-26T07:21:45.935" v="775" actId="2696"/>
        <pc:sldMkLst>
          <pc:docMk/>
          <pc:sldMk cId="1032417053" sldId="1683"/>
        </pc:sldMkLst>
      </pc:sldChg>
      <pc:sldChg chg="add del">
        <pc:chgData name="Zhang, Qi" userId="339b946e-f9ca-4040-bc82-18aaec23f2c4" providerId="ADAL" clId="{726DAD44-DA69-4B9D-A402-EC9E570046D7}" dt="2019-03-26T07:21:45.940" v="776" actId="2696"/>
        <pc:sldMkLst>
          <pc:docMk/>
          <pc:sldMk cId="3026077766" sldId="1684"/>
        </pc:sldMkLst>
      </pc:sldChg>
      <pc:sldChg chg="add del">
        <pc:chgData name="Zhang, Qi" userId="339b946e-f9ca-4040-bc82-18aaec23f2c4" providerId="ADAL" clId="{726DAD44-DA69-4B9D-A402-EC9E570046D7}" dt="2019-03-26T07:21:45.946" v="777" actId="2696"/>
        <pc:sldMkLst>
          <pc:docMk/>
          <pc:sldMk cId="4257466981" sldId="1685"/>
        </pc:sldMkLst>
      </pc:sldChg>
      <pc:sldChg chg="add del">
        <pc:chgData name="Zhang, Qi" userId="339b946e-f9ca-4040-bc82-18aaec23f2c4" providerId="ADAL" clId="{726DAD44-DA69-4B9D-A402-EC9E570046D7}" dt="2019-03-26T07:21:45.951" v="778" actId="2696"/>
        <pc:sldMkLst>
          <pc:docMk/>
          <pc:sldMk cId="254211907" sldId="1686"/>
        </pc:sldMkLst>
      </pc:sldChg>
      <pc:sldChg chg="add del">
        <pc:chgData name="Zhang, Qi" userId="339b946e-f9ca-4040-bc82-18aaec23f2c4" providerId="ADAL" clId="{726DAD44-DA69-4B9D-A402-EC9E570046D7}" dt="2019-03-26T07:21:45.955" v="779" actId="2696"/>
        <pc:sldMkLst>
          <pc:docMk/>
          <pc:sldMk cId="1409662799" sldId="1687"/>
        </pc:sldMkLst>
      </pc:sldChg>
      <pc:sldChg chg="add del">
        <pc:chgData name="Zhang, Qi" userId="339b946e-f9ca-4040-bc82-18aaec23f2c4" providerId="ADAL" clId="{726DAD44-DA69-4B9D-A402-EC9E570046D7}" dt="2019-03-26T07:21:45.963" v="780" actId="2696"/>
        <pc:sldMkLst>
          <pc:docMk/>
          <pc:sldMk cId="881673394" sldId="1688"/>
        </pc:sldMkLst>
      </pc:sldChg>
      <pc:sldChg chg="add del">
        <pc:chgData name="Zhang, Qi" userId="339b946e-f9ca-4040-bc82-18aaec23f2c4" providerId="ADAL" clId="{726DAD44-DA69-4B9D-A402-EC9E570046D7}" dt="2019-03-26T07:21:45.973" v="781" actId="2696"/>
        <pc:sldMkLst>
          <pc:docMk/>
          <pc:sldMk cId="3810113752" sldId="1689"/>
        </pc:sldMkLst>
      </pc:sldChg>
    </pc:docChg>
  </pc:docChgLst>
  <pc:docChgLst>
    <pc:chgData name="Zhang, Qi" userId="339b946e-f9ca-4040-bc82-18aaec23f2c4" providerId="ADAL" clId="{5349ABBD-B20B-470E-89EA-643B56CDA392}"/>
    <pc:docChg chg="undo custSel addSld delSld modSld">
      <pc:chgData name="Zhang, Qi" userId="339b946e-f9ca-4040-bc82-18aaec23f2c4" providerId="ADAL" clId="{5349ABBD-B20B-470E-89EA-643B56CDA392}" dt="2019-03-25T20:56:43.356" v="624" actId="6549"/>
      <pc:docMkLst>
        <pc:docMk/>
      </pc:docMkLst>
      <pc:sldChg chg="addSp delSp modSp">
        <pc:chgData name="Zhang, Qi" userId="339b946e-f9ca-4040-bc82-18aaec23f2c4" providerId="ADAL" clId="{5349ABBD-B20B-470E-89EA-643B56CDA392}" dt="2019-03-21T04:30:18.349" v="17" actId="1076"/>
        <pc:sldMkLst>
          <pc:docMk/>
          <pc:sldMk cId="1381830222" sldId="1568"/>
        </pc:sldMkLst>
        <pc:spChg chg="del">
          <ac:chgData name="Zhang, Qi" userId="339b946e-f9ca-4040-bc82-18aaec23f2c4" providerId="ADAL" clId="{5349ABBD-B20B-470E-89EA-643B56CDA392}" dt="2019-03-21T04:26:35.253" v="0" actId="478"/>
          <ac:spMkLst>
            <pc:docMk/>
            <pc:sldMk cId="1381830222" sldId="1568"/>
            <ac:spMk id="2" creationId="{BD9F92BA-EE04-4BB3-9571-6E136CE0938D}"/>
          </ac:spMkLst>
        </pc:spChg>
        <pc:spChg chg="del mod">
          <ac:chgData name="Zhang, Qi" userId="339b946e-f9ca-4040-bc82-18aaec23f2c4" providerId="ADAL" clId="{5349ABBD-B20B-470E-89EA-643B56CDA392}" dt="2019-03-21T04:30:05.885" v="10" actId="478"/>
          <ac:spMkLst>
            <pc:docMk/>
            <pc:sldMk cId="1381830222" sldId="1568"/>
            <ac:spMk id="3" creationId="{A6C754B3-E483-47B4-B5E4-D1495F4B781D}"/>
          </ac:spMkLst>
        </pc:spChg>
        <pc:spChg chg="add mod">
          <ac:chgData name="Zhang, Qi" userId="339b946e-f9ca-4040-bc82-18aaec23f2c4" providerId="ADAL" clId="{5349ABBD-B20B-470E-89EA-643B56CDA392}" dt="2019-03-21T04:30:11.878" v="14" actId="20577"/>
          <ac:spMkLst>
            <pc:docMk/>
            <pc:sldMk cId="1381830222" sldId="1568"/>
            <ac:spMk id="6" creationId="{70F791C6-3E57-46BC-AB9B-5E95D1B3D3CA}"/>
          </ac:spMkLst>
        </pc:spChg>
        <pc:picChg chg="add mod">
          <ac:chgData name="Zhang, Qi" userId="339b946e-f9ca-4040-bc82-18aaec23f2c4" providerId="ADAL" clId="{5349ABBD-B20B-470E-89EA-643B56CDA392}" dt="2019-03-21T04:30:18.349" v="17" actId="1076"/>
          <ac:picMkLst>
            <pc:docMk/>
            <pc:sldMk cId="1381830222" sldId="1568"/>
            <ac:picMk id="5" creationId="{624F312C-3756-4D5D-9862-CAFCA2F306C3}"/>
          </ac:picMkLst>
        </pc:picChg>
      </pc:sldChg>
      <pc:sldChg chg="addSp modSp add">
        <pc:chgData name="Zhang, Qi" userId="339b946e-f9ca-4040-bc82-18aaec23f2c4" providerId="ADAL" clId="{5349ABBD-B20B-470E-89EA-643B56CDA392}" dt="2019-03-25T20:56:43.356" v="624" actId="6549"/>
        <pc:sldMkLst>
          <pc:docMk/>
          <pc:sldMk cId="346404332" sldId="1600"/>
        </pc:sldMkLst>
        <pc:spChg chg="mod">
          <ac:chgData name="Zhang, Qi" userId="339b946e-f9ca-4040-bc82-18aaec23f2c4" providerId="ADAL" clId="{5349ABBD-B20B-470E-89EA-643B56CDA392}" dt="2019-03-25T20:56:43.356" v="624" actId="6549"/>
          <ac:spMkLst>
            <pc:docMk/>
            <pc:sldMk cId="346404332" sldId="1600"/>
            <ac:spMk id="3" creationId="{A6C754B3-E483-47B4-B5E4-D1495F4B781D}"/>
          </ac:spMkLst>
        </pc:spChg>
        <pc:picChg chg="add mod">
          <ac:chgData name="Zhang, Qi" userId="339b946e-f9ca-4040-bc82-18aaec23f2c4" providerId="ADAL" clId="{5349ABBD-B20B-470E-89EA-643B56CDA392}" dt="2019-03-21T08:34:54.924" v="342" actId="1076"/>
          <ac:picMkLst>
            <pc:docMk/>
            <pc:sldMk cId="346404332" sldId="1600"/>
            <ac:picMk id="5" creationId="{521517A0-1C19-48D4-892C-3CBE7AEC35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9B1DD-1DD2-4D6E-985A-8761CB26F723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AFB7A-48CC-445F-8950-964CB203D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2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CCAA6-8102-40F2-8077-7C78D6B8D09C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8673-4429-43CE-B2CC-ACAADB3EE9A1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9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8A5-48FD-401E-A13F-10EB388D0E37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6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8CC11-60B8-456D-AD59-505F08B62735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3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4330-28E3-47C0-909F-13162B861E85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6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D4E71-ED64-45B9-B37F-F79EC98E4BF0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3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8A2E-3713-4EA8-A114-CFDCCB699EAF}" type="datetime1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33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C2FE-54D1-4514-89CB-7664794DE0A8}" type="datetime1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0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F1EC-E74F-48F6-BA3D-3F43C7C0B51E}" type="datetime1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4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04FD-C9D0-423C-8533-0D3136135828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1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892C2-1600-4408-8A55-CA9E82F0C60C}" type="datetime1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757A4-77D5-4D37-A8E6-5A52342F965B}" type="datetime1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2A267-E1DD-44E7-983C-C39AABB85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7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2642" y="1122364"/>
            <a:ext cx="9347257" cy="1668962"/>
          </a:xfrm>
        </p:spPr>
        <p:txBody>
          <a:bodyPr>
            <a:normAutofit/>
          </a:bodyPr>
          <a:lstStyle/>
          <a:p>
            <a:r>
              <a:rPr lang="en-US" sz="5400" dirty="0"/>
              <a:t>IT 356: Introduction To Computer Graphics (Lecture 17)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389784"/>
            <a:ext cx="6858000" cy="1868016"/>
          </a:xfrm>
        </p:spPr>
        <p:txBody>
          <a:bodyPr>
            <a:noAutofit/>
          </a:bodyPr>
          <a:lstStyle/>
          <a:p>
            <a:r>
              <a:rPr lang="en-US" sz="3600" dirty="0"/>
              <a:t>School of Information Technology</a:t>
            </a:r>
          </a:p>
          <a:p>
            <a:r>
              <a:rPr lang="en-US" sz="3600" dirty="0"/>
              <a:t>Illinois State University </a:t>
            </a:r>
          </a:p>
          <a:p>
            <a:r>
              <a:rPr lang="en-US" sz="3600" dirty="0"/>
              <a:t>Dr. Qi Zhang, Spring 2024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2A27-4A1E-4F2F-8A80-C17C62C6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3194" cy="1325563"/>
          </a:xfrm>
        </p:spPr>
        <p:txBody>
          <a:bodyPr/>
          <a:lstStyle/>
          <a:p>
            <a:r>
              <a:rPr lang="en-US" dirty="0"/>
              <a:t>View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0B5C-839D-42FB-94A0-F081E6D72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0515"/>
            <a:ext cx="10515600" cy="2946448"/>
          </a:xfrm>
        </p:spPr>
        <p:txBody>
          <a:bodyPr/>
          <a:lstStyle/>
          <a:p>
            <a:r>
              <a:rPr lang="en-US" sz="2800" dirty="0"/>
              <a:t>That is exactly what a </a:t>
            </a:r>
            <a:r>
              <a:rPr lang="en-US" sz="2800" dirty="0">
                <a:solidFill>
                  <a:srgbClr val="FF0000"/>
                </a:solidFill>
              </a:rPr>
              <a:t>view matrix </a:t>
            </a:r>
            <a:r>
              <a:rPr lang="en-US" sz="2800" dirty="0"/>
              <a:t>does. We move the entire scene inverted to where we want the camera to move.</a:t>
            </a:r>
          </a:p>
          <a:p>
            <a:r>
              <a:rPr lang="en-US" sz="2800" dirty="0"/>
              <a:t>Because we want to move backward, and since OpenGL is a right-handed system, we must move in the positive z-axis. </a:t>
            </a:r>
          </a:p>
          <a:p>
            <a:r>
              <a:rPr lang="en-US" sz="2800" dirty="0"/>
              <a:t>We do this by translating the scene towards the negative z-axis. This gives the impression that we are moving backward.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3C1A-D541-483F-BFAA-9800BDC2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DA7A7-B976-4C9B-95BC-F8F7736C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91" y="365125"/>
            <a:ext cx="5870509" cy="2465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0EBBE-F3B2-4435-891C-7D77933A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962" y="233485"/>
            <a:ext cx="1954701" cy="25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1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2C7B-A989-4E39-8073-F3FD9564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753"/>
          </a:xfrm>
        </p:spPr>
        <p:txBody>
          <a:bodyPr/>
          <a:lstStyle/>
          <a:p>
            <a:r>
              <a:rPr lang="en-US" dirty="0"/>
              <a:t>View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15AB-5D14-4705-889A-5F1DBA4B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442"/>
            <a:ext cx="10515600" cy="605474"/>
          </a:xfrm>
        </p:spPr>
        <p:txBody>
          <a:bodyPr/>
          <a:lstStyle/>
          <a:p>
            <a:r>
              <a:rPr lang="en-US" sz="2800" dirty="0"/>
              <a:t>For now, the view matrix looks like this: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6CE7B-9463-422A-8E2C-C08100F1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00ED2-70A6-443A-B0F2-0AA753E0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93" y="2165226"/>
            <a:ext cx="9448210" cy="10772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A494B6-DAFC-4BBC-B7D2-F4433705420A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090796" cy="1162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last thing we need to define is the projection matrix. We want to use perspective projection for our scene, so we'll declare the projection matrix like this: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76A71-9CE7-4D5F-82BB-1407DA28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77" y="4663346"/>
            <a:ext cx="10003646" cy="774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7798C-4974-49DC-A61D-2D4D92F4E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77" y="5627809"/>
            <a:ext cx="5366636" cy="440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0F3FD-8957-42CB-BE01-93FEB1187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75" y="399395"/>
            <a:ext cx="4222132" cy="1773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BC255E-50B4-412C-B9DC-F279A7303F46}"/>
              </a:ext>
            </a:extLst>
          </p:cNvPr>
          <p:cNvSpPr txBox="1"/>
          <p:nvPr/>
        </p:nvSpPr>
        <p:spPr>
          <a:xfrm>
            <a:off x="7093335" y="5535275"/>
            <a:ext cx="45550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Then OpenGL will automatically clip coordinates and transform them to NDC space using perspective division</a:t>
            </a:r>
          </a:p>
        </p:txBody>
      </p:sp>
    </p:spTree>
    <p:extLst>
      <p:ext uri="{BB962C8B-B14F-4D97-AF65-F5344CB8AC3E}">
        <p14:creationId xmlns:p14="http://schemas.microsoft.com/office/powerpoint/2010/main" val="290652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AB82-DFCC-555D-DF57-DA411CB2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072E-2E46-4585-5D8E-9F892FF5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67490"/>
          </a:xfrm>
        </p:spPr>
        <p:txBody>
          <a:bodyPr/>
          <a:lstStyle/>
          <a:p>
            <a:r>
              <a:rPr lang="en-US" dirty="0"/>
              <a:t>Declare VBO, VAO, EBO, Shader Program ID, and Two textures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C0A7-D34B-306D-813C-2CA9AA26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FB7D8-8960-D875-2A32-4E588AAF611C}"/>
              </a:ext>
            </a:extLst>
          </p:cNvPr>
          <p:cNvSpPr txBox="1"/>
          <p:nvPr/>
        </p:nvSpPr>
        <p:spPr>
          <a:xfrm>
            <a:off x="1062010" y="2341293"/>
            <a:ext cx="60951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//Vertex Buffer Object (VBO)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VBO;</a:t>
            </a: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//Vertex Array Object (VAO)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VAO;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//Element Buffer Objects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EBO;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//Shader Program (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)'s ID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//Two textures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texture1, texture2;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61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F21D-CF77-74EC-C27A-C3E00233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FD2F-0E41-9DE8-C3D7-D2D4649C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</a:t>
            </a:r>
            <a:r>
              <a:rPr lang="en-US" dirty="0" err="1"/>
              <a:t>shaderProgram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1A938-2B32-4630-B882-F48A3B27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401E0-454A-6AF5-ABDD-A610D87F1E35}"/>
              </a:ext>
            </a:extLst>
          </p:cNvPr>
          <p:cNvSpPr txBox="1"/>
          <p:nvPr/>
        </p:nvSpPr>
        <p:spPr>
          <a:xfrm>
            <a:off x="879131" y="1651838"/>
            <a:ext cx="9848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ascadia Mono" panose="020B0609020000020004" pitchFamily="49" charset="0"/>
              </a:rPr>
              <a:t>//Return </a:t>
            </a:r>
            <a:r>
              <a:rPr lang="en-US" sz="12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200" dirty="0">
                <a:solidFill>
                  <a:srgbClr val="008000"/>
                </a:solidFill>
                <a:latin typeface="Cascadia Mono" panose="020B0609020000020004" pitchFamily="49" charset="0"/>
              </a:rPr>
              <a:t>, which is used to set the shader program's ID</a:t>
            </a:r>
          </a:p>
          <a:p>
            <a:endParaRPr lang="en-US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loadShader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"../../src/shader/texture1.vert"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"../../src/shader/texture1.frag"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1844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2AF9F-FAFB-9659-FA8F-B566A826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6D69-CA2A-B909-528B-838820BF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9360"/>
          </a:xfrm>
        </p:spPr>
        <p:txBody>
          <a:bodyPr/>
          <a:lstStyle/>
          <a:p>
            <a:r>
              <a:rPr lang="en-US" dirty="0"/>
              <a:t>Set up Vertex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828BF-089B-451C-FFEA-6592646F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3880D-7245-D481-7EC6-BAC28C74B281}"/>
              </a:ext>
            </a:extLst>
          </p:cNvPr>
          <p:cNvSpPr txBox="1"/>
          <p:nvPr/>
        </p:nvSpPr>
        <p:spPr>
          <a:xfrm>
            <a:off x="1035884" y="1471207"/>
            <a:ext cx="10203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//Set up vertex data (and buffer(s)) and configure vertex attributes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vertices[] = {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//positions         //textures 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0.5f,  0.5f, 0.0f,  1.0f, 1.0f,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top right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0.5f, -0.5f, 0.0f,  1.0f, 0.0f,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bottom right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0.0f,  0.0f, 0.0f,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bottom left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-0.5f,  0.5f, 0.0f,  0.0f, 1.0f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top left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indices[] = 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0, 1, 3,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first triangle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1, 2, 3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second triangle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9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0B7EC-DEBF-1D4F-EAC8-1C0B9966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00F1-A038-FA6B-E726-6A2ABF24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VAO, VOB, and EBO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3E602-B65B-6EAD-1E43-5CB9D6A5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EE882-ADBF-DCB1-65D9-D6E3FE758FAE}"/>
              </a:ext>
            </a:extLst>
          </p:cNvPr>
          <p:cNvSpPr txBox="1"/>
          <p:nvPr/>
        </p:nvSpPr>
        <p:spPr>
          <a:xfrm>
            <a:off x="926157" y="1853040"/>
            <a:ext cx="60951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//Generate VAO, VBO, and EBO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glGenVertexArrays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(1, &amp;VAO);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glGenBuffers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(1, &amp;VBO);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glGenBuffers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(1, &amp;EBO);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3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D3DD2-1C6E-E46F-7BF3-A05B39E8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BA0C-3695-A970-E8A7-5647AD46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VAO, VBO, and EBO to Array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D3190-9D9D-1411-1CCA-C46E003E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E40A4-272D-8D87-15B5-8EC3BBA73E12}"/>
              </a:ext>
            </a:extLst>
          </p:cNvPr>
          <p:cNvSpPr txBox="1"/>
          <p:nvPr/>
        </p:nvSpPr>
        <p:spPr>
          <a:xfrm>
            <a:off x="774626" y="1897157"/>
            <a:ext cx="108513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//Bind VAO, VBO, and EBO to array buffer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//Create and initialize a buffer object's data store for VBO and EBO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//by loading vertices and indices to graphics memory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glBindVertexArray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(VAO);</a:t>
            </a:r>
          </a:p>
          <a:p>
            <a:r>
              <a:rPr lang="da-DK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glBindBuffer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GL_ARRAY_BUFFER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VBO);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glBufferData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GL_ARRAY_BUFFER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(vertices), vertices,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GL_STATIC_DRAW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glBindBuffer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GL_ELEMENT_ARRAY_BUFFER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EBO);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glBufferData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GL_ELEMENT_ARRAY_BUFFER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(indices), indices,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GL_STATIC_DRAW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3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6D0D-CECD-349B-EB9C-1C3681C0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E8F8-F06A-3B31-22CE-14D7B26F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 Data in Graphics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00EB9-4602-7F6F-AEF8-69AB2EF9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DA31C-3850-FE0F-CB44-459640FA3790}"/>
              </a:ext>
            </a:extLst>
          </p:cNvPr>
          <p:cNvSpPr txBox="1"/>
          <p:nvPr/>
        </p:nvSpPr>
        <p:spPr>
          <a:xfrm>
            <a:off x="801624" y="1936377"/>
            <a:ext cx="103801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//Arrange data in graphics memory using attribute pointer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//Position attribute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glVertexAttribPointer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(0, 3,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GL_FLOAT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GL_FALSE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5 *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),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*)0);</a:t>
            </a:r>
          </a:p>
          <a:p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glEnableVertexAttribArray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(0);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//Texture coord attribute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glVertexAttribPointer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(1, 2,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GL_FLOAT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GL_FALSE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5 *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),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*)(3 *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)));</a:t>
            </a:r>
          </a:p>
          <a:p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glEnableVertexAttribArray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(1);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48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EA5DD-49F4-1579-CAED-B8D8D5EE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64CE-479C-9AD7-7272-955D74A8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Create Texture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87ED2-6F9C-C348-1C5B-1C3823C0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9991C-705E-2235-A569-61755DD54901}"/>
              </a:ext>
            </a:extLst>
          </p:cNvPr>
          <p:cNvSpPr txBox="1"/>
          <p:nvPr/>
        </p:nvSpPr>
        <p:spPr>
          <a:xfrm>
            <a:off x="936607" y="1761235"/>
            <a:ext cx="973835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//Load and create the texture 1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glGenTextures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(1, &amp;texture1);</a:t>
            </a:r>
          </a:p>
          <a:p>
            <a:r>
              <a:rPr lang="fr-FR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glBindTexture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texture1);</a:t>
            </a:r>
          </a:p>
          <a:p>
            <a:endParaRPr lang="en-US" sz="18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//set the texture wrapping parameters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glTexParameteri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GL_TEXTURE_WRAP_S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GL_REPEAT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8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//set texture wrapping to GL_REPEAT (default wrapping method)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glTexParameteri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GL_TEXTURE_WRAP_T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GL_REPEAT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8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//set texture filtering parameters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glTexParameteri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GL_TEXTURE_MIN_FILTER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GL_LINEAR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glTexParameteri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GL_TEXTURE_MAG_FILTER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GL_LINEAR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3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67AB-1AC1-47DF-2E88-A0881DD5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DBED-57F0-A8A5-5A03-FAE6C7B3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Image and Create Texture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AC0AD-EE75-2578-DCA8-C5361CE8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517C6-2AA2-DE53-9462-86AD0BFD2780}"/>
              </a:ext>
            </a:extLst>
          </p:cNvPr>
          <p:cNvSpPr txBox="1"/>
          <p:nvPr/>
        </p:nvSpPr>
        <p:spPr>
          <a:xfrm>
            <a:off x="894806" y="2048685"/>
            <a:ext cx="107833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//load image, create texture, and generate mipmaps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width, height,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nrChannels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//tell stb_image.h to flip loaded textures on the y-axis.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stbi_set_flip_vertically_on_load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*data = stbi_load(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"../../src/resources/textures/container.jpg"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&amp;width, &amp;height, &amp;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nrChannels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0);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generateTexture2D(data, width, height,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nrChannels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5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3277-728C-47B7-B49B-3BDD5009D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890" y="1600847"/>
            <a:ext cx="7886700" cy="1379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Coordinate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82B07-BC5F-43C7-881A-B49F323F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5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CDB21-1265-C0D8-73BD-78FF5B78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D9AE-00F9-6C3A-6FCE-B84BB1F3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 dirty="0"/>
              <a:t>Load and Create Texture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40060-D2DE-5B1C-4190-50C8F0C0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DB129E-6F2C-9BD5-E399-38DE7429921B}"/>
              </a:ext>
            </a:extLst>
          </p:cNvPr>
          <p:cNvSpPr txBox="1"/>
          <p:nvPr/>
        </p:nvSpPr>
        <p:spPr>
          <a:xfrm>
            <a:off x="1098586" y="1599256"/>
            <a:ext cx="97383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//Load and create the texture 2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glGenTextures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(1, &amp;texture2);</a:t>
            </a:r>
          </a:p>
          <a:p>
            <a:r>
              <a:rPr lang="fr-FR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glBindTexture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texture2);</a:t>
            </a:r>
          </a:p>
          <a:p>
            <a:endParaRPr lang="fr-FR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//set the texture wrapping parameters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//set texture wrapping to GL_REPEAT (default wrapping method)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glTexParameteri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GL_TEXTURE_WRAP_S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GL_REPEAT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glTexParameteri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GL_TEXTURE_WRAP_T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GL_REPEAT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//set texture filtering parameters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glTexParameteri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GL_TEXTURE_MIN_FILTER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GL_LINEAR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glTexParameteri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GL_TEXTURE_MAG_FILTER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GL_LINEAR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90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514B7-B412-E15A-90FC-B54CBCAD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1B8B-BA98-ED06-25F1-4DBFAE2D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848"/>
            <a:ext cx="10515600" cy="1325563"/>
          </a:xfrm>
        </p:spPr>
        <p:txBody>
          <a:bodyPr/>
          <a:lstStyle/>
          <a:p>
            <a:r>
              <a:rPr lang="en-US" dirty="0"/>
              <a:t>Load Image and Create Texture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E6F1-BDD5-0DC8-2360-94591B1E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AD781-A05C-A1B5-B9B1-8D3C47869768}"/>
              </a:ext>
            </a:extLst>
          </p:cNvPr>
          <p:cNvSpPr txBox="1"/>
          <p:nvPr/>
        </p:nvSpPr>
        <p:spPr>
          <a:xfrm>
            <a:off x="931382" y="1826782"/>
            <a:ext cx="105639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//load image, create texture, and generate mipmaps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data = stbi_load(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"../../src/resources/textures/awesomeface.png"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&amp;width, &amp;height, &amp;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nrChannels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0);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generateTexture2D(data, width, height,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nrChannels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625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5F03C-D95E-8866-00C7-AED68ACD1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2453-1AF1-1D0D-0BF1-A3D7546D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Texture 1 and 2 to Fragment Shader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CB31B-8D93-B76E-1B27-3F701C51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55AF7-8E27-087C-1E48-79F239442A24}"/>
              </a:ext>
            </a:extLst>
          </p:cNvPr>
          <p:cNvSpPr txBox="1"/>
          <p:nvPr/>
        </p:nvSpPr>
        <p:spPr>
          <a:xfrm>
            <a:off x="1009759" y="2046171"/>
            <a:ext cx="92994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//Transfer texture1 and texture2 to fragment shader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//Tell OpenGL for each sampler to which texture unit it belongs to 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//(only has to be done once)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glUseProgram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glUniform1i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glGetUniformLocation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"texture1"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0);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glUniform1i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glGetUniformLocation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"texture2"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), 1);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9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F33D5-C562-E5D1-E605-365DB2717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BBC5-DC4F-E4DB-DC41-C4E71420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Textures to Texture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97A50-D768-8CA6-CCB5-2DB17BFA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3841A-B0C1-12BB-92E6-9CDB6621911D}"/>
              </a:ext>
            </a:extLst>
          </p:cNvPr>
          <p:cNvSpPr txBox="1"/>
          <p:nvPr/>
        </p:nvSpPr>
        <p:spPr>
          <a:xfrm>
            <a:off x="926156" y="1978311"/>
            <a:ext cx="88396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//Bind textures on corresponding texture units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//Activate the texture unit first before binding the texture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glActiveTexture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GL_TEXTURE0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glBindTexture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texture1);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glActiveTexture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GL_TEXTURE1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glBindTexture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GL_TEXTURE_2D</a:t>
            </a:r>
            <a:r>
              <a:rPr lang="fr-F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texture2);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37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B842-84A6-E5A4-0E21-DAFE494E4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0E9B-E88E-2171-E917-A980F6F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Shader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F5160-C582-1422-AC56-43439311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846BC-9745-1332-97CC-5AA14A34BD62}"/>
              </a:ext>
            </a:extLst>
          </p:cNvPr>
          <p:cNvSpPr txBox="1"/>
          <p:nvPr/>
        </p:nvSpPr>
        <p:spPr>
          <a:xfrm>
            <a:off x="884356" y="1811306"/>
            <a:ext cx="6095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//Activate shader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glUseProgram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67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41EB-D613-DB9A-C18B-F73E129D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CA4D-A33E-EC12-A022-08E6AB6C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69" y="365125"/>
            <a:ext cx="10674531" cy="988187"/>
          </a:xfrm>
        </p:spPr>
        <p:txBody>
          <a:bodyPr/>
          <a:lstStyle/>
          <a:p>
            <a:r>
              <a:rPr lang="en-US" dirty="0"/>
              <a:t>Create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70A7-7673-4A56-98DA-BFD4BAA8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06" y="1574818"/>
            <a:ext cx="10515600" cy="4682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Initialize matrix to identity matrix first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0A7E7-4AA0-A9FD-436A-5DD8AADF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834A4-0AF6-D944-D4EA-817D8DFC0BFA}"/>
              </a:ext>
            </a:extLst>
          </p:cNvPr>
          <p:cNvSpPr txBox="1"/>
          <p:nvPr/>
        </p:nvSpPr>
        <p:spPr>
          <a:xfrm>
            <a:off x="725206" y="2490759"/>
            <a:ext cx="1119857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//Create transformations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//make sure to initialize matrix to identity matrix first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sv-S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glm::</a:t>
            </a:r>
            <a:r>
              <a:rPr lang="sv-SE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mat4</a:t>
            </a:r>
            <a:r>
              <a:rPr lang="sv-S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model = glm::</a:t>
            </a:r>
            <a:r>
              <a:rPr lang="sv-SE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mat4</a:t>
            </a:r>
            <a:r>
              <a:rPr lang="sv-S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(1.0f);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glm::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mat4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view = glm::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mat4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(1.0f);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glm::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mat4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projection = glm::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mat4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(1.0f);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//Add model matrix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sv-S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model </a:t>
            </a:r>
            <a:r>
              <a:rPr lang="sv-SE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sv-S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glm::rotate(model, glm::radians(-55.0f), glm::</a:t>
            </a:r>
            <a:r>
              <a:rPr lang="sv-SE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sv-S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(1.0f, 0.0f, 0.0f));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//Add view matrix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view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glm::translate(view, glm::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(0.0f, 0.0f, -3.0f));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//Add perspective matrix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projection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glm::perspective(glm::radians(45.0f),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)SCR_WIDTH /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)SCR_HEIGHT, 0.1f, 100.0f);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2674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987F3-B9D4-7F9A-09DD-A934FBA01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CAA3-E690-DC9A-07C2-F04B5B14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4941"/>
          </a:xfrm>
        </p:spPr>
        <p:txBody>
          <a:bodyPr/>
          <a:lstStyle/>
          <a:p>
            <a:r>
              <a:rPr lang="en-US" dirty="0"/>
              <a:t>Retrieve the Matrix Uniform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5FED6-448C-BEA0-7188-0FED1B4C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213FE-31E3-7283-48F9-0C3F4C7ABDBF}"/>
              </a:ext>
            </a:extLst>
          </p:cNvPr>
          <p:cNvSpPr txBox="1"/>
          <p:nvPr/>
        </p:nvSpPr>
        <p:spPr>
          <a:xfrm>
            <a:off x="988858" y="1753563"/>
            <a:ext cx="103131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//Retrieve the matrix uniform locations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//glUniformMatrix4fv()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modelLoc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glGetUniformLocation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"model"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viewLoc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glGetUniformLocation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"view"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projectLoc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glGetUniformLocation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"projection"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0679-61F6-BC81-4D4F-77C066FC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0C2-95D5-8D13-CF72-852C7352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Matrices to Shaders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0EE1-9782-D508-1CA7-CD9618FB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1892A-AB41-6FF0-E7B8-54FF2CE80959}"/>
              </a:ext>
            </a:extLst>
          </p:cNvPr>
          <p:cNvSpPr txBox="1"/>
          <p:nvPr/>
        </p:nvSpPr>
        <p:spPr>
          <a:xfrm>
            <a:off x="838199" y="1837232"/>
            <a:ext cx="10395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//Pass them to the shaders (2 different ways)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glUniformMatrix4fv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modelLoc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1,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GL_FALSE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glm::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value_ptr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(model));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glUniformMatrix4fv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viewLoc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1,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GL_FALSE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glm::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value_ptr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(view));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glUniformMatrix4fv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projectLoc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1,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GL_FALSE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glm::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value_ptr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(projection));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5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9B29-89DD-B09F-8302-14FAE0FEF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9088"/>
          </a:xfrm>
        </p:spPr>
        <p:txBody>
          <a:bodyPr/>
          <a:lstStyle/>
          <a:p>
            <a:r>
              <a:rPr lang="en-US" dirty="0"/>
              <a:t>Vertex Shader: texture1.vert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8C677-19B3-480E-2604-2CBF5E1D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EEAB2-14C7-D119-A978-52AA574E2146}"/>
              </a:ext>
            </a:extLst>
          </p:cNvPr>
          <p:cNvSpPr txBox="1"/>
          <p:nvPr/>
        </p:nvSpPr>
        <p:spPr>
          <a:xfrm>
            <a:off x="994084" y="1603124"/>
            <a:ext cx="932034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#version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460 core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layout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(location = 0)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vec3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aPos;</a:t>
            </a: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layout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(location = 1)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vec2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aTexCoord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vec2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TexCoord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uniform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mat4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model;</a:t>
            </a: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uniform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mat4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view;</a:t>
            </a: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uniform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mat4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projection;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5FFFFF"/>
                </a:solidFill>
                <a:latin typeface="Cascadia Mono" panose="020B0609020000020004" pitchFamily="49" charset="0"/>
              </a:rPr>
              <a:t>gl_Position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projection * view * model *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vec4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(aPos, 1.0);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TexCoord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vec2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aTexCoord.x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aTexCoord.y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4004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99C4-869C-41A4-85CD-840838E2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639"/>
          </a:xfrm>
        </p:spPr>
        <p:txBody>
          <a:bodyPr/>
          <a:lstStyle/>
          <a:p>
            <a:r>
              <a:rPr lang="en-US" dirty="0"/>
              <a:t>Matrices in Vertex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D716-2A13-4165-83D9-30D837A3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31"/>
            <a:ext cx="10515600" cy="1698170"/>
          </a:xfrm>
        </p:spPr>
        <p:txBody>
          <a:bodyPr/>
          <a:lstStyle/>
          <a:p>
            <a:r>
              <a:rPr lang="en-US" sz="2400" dirty="0"/>
              <a:t>Now that we created the transformation matrices, we should pass them to our shaders. </a:t>
            </a:r>
          </a:p>
          <a:p>
            <a:r>
              <a:rPr lang="en-US" sz="2400" dirty="0"/>
              <a:t>First, let's declare the transformation matrices as uniforms in the vertex shader and multiply them with the vertex coordinates: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53440-90E9-4E53-B348-1D93B80A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E7BC5-AE23-4AB3-86E6-1DC6728E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61" y="3264687"/>
            <a:ext cx="5923615" cy="311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06DF1-E005-88F3-9F53-70AB6170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865" y="3230994"/>
            <a:ext cx="5366636" cy="440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17A48-0F1C-9C8D-4235-56D6AA92F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20" y="3750286"/>
            <a:ext cx="3585170" cy="16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6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7AE8-7889-4C19-BA5B-5FD8676E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146"/>
          </a:xfrm>
        </p:spPr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E522-7096-40BF-B7B4-F0233BEB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666" y="1236586"/>
            <a:ext cx="10515600" cy="1558770"/>
          </a:xfrm>
        </p:spPr>
        <p:txBody>
          <a:bodyPr>
            <a:normAutofit/>
          </a:bodyPr>
          <a:lstStyle/>
          <a:p>
            <a:r>
              <a:rPr lang="en-US" sz="2400" dirty="0"/>
              <a:t>We create a transformation matrix for each of the transformation steps: model, view and projection matrix. </a:t>
            </a:r>
          </a:p>
          <a:p>
            <a:r>
              <a:rPr lang="en-US" sz="2400" dirty="0"/>
              <a:t>A vertex coordinate is then transformed to clip coordinates as follows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7A0AE-C42E-495B-BB4F-EE2496AE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47D00-1D1E-43FC-B5F7-36167799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53" y="2560220"/>
            <a:ext cx="5725366" cy="470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7E462-C2C6-4B5D-A5F9-EAEA48BA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3" y="3111855"/>
            <a:ext cx="8007150" cy="3609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3E4DB-B4D2-4422-BC6A-D33249FC94B5}"/>
              </a:ext>
            </a:extLst>
          </p:cNvPr>
          <p:cNvSpPr txBox="1"/>
          <p:nvPr/>
        </p:nvSpPr>
        <p:spPr>
          <a:xfrm>
            <a:off x="9451877" y="3454528"/>
            <a:ext cx="2458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the projection matrix transforms vertex coordinates to clip space, then OpenGL will automatically clip coordinates and then transform them to NDC space using perspective division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CE13DF-6DDB-42C0-B18D-9640488B7720}"/>
              </a:ext>
            </a:extLst>
          </p:cNvPr>
          <p:cNvSpPr/>
          <p:nvPr/>
        </p:nvSpPr>
        <p:spPr>
          <a:xfrm>
            <a:off x="2129813" y="2487622"/>
            <a:ext cx="1465312" cy="6724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0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5B8CA-315B-2EA3-985D-0446C87B7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8429-B68F-21B8-4C07-BE055361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9088"/>
          </a:xfrm>
        </p:spPr>
        <p:txBody>
          <a:bodyPr/>
          <a:lstStyle/>
          <a:p>
            <a:r>
              <a:rPr lang="en-US" dirty="0"/>
              <a:t>Fragment Shader: texture1.frag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60DC1-52A6-2D7E-38EE-FA67B410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0E8F9-1585-EC30-3A16-295129608CDA}"/>
              </a:ext>
            </a:extLst>
          </p:cNvPr>
          <p:cNvSpPr txBox="1"/>
          <p:nvPr/>
        </p:nvSpPr>
        <p:spPr>
          <a:xfrm>
            <a:off x="1135162" y="1544359"/>
            <a:ext cx="1041240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ascadia Mono" panose="020B0609020000020004" pitchFamily="49" charset="0"/>
              </a:rPr>
              <a:t>#version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460 core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vec4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FragColor;</a:t>
            </a: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vec2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TexCoord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texture samplers</a:t>
            </a: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uniform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sampler2D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texture1;</a:t>
            </a: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uniform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sampler2D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texture2;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5FAFFF"/>
                </a:solidFill>
                <a:latin typeface="Cascadia Mono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main()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linearly interpolate between both textures (80% container, 20% 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awesomeface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FragColor = </a:t>
            </a:r>
            <a:r>
              <a:rPr lang="en-US" sz="1600" dirty="0">
                <a:solidFill>
                  <a:srgbClr val="FFAF5F"/>
                </a:solidFill>
                <a:latin typeface="Cascadia Mono" panose="020B0609020000020004" pitchFamily="49" charset="0"/>
              </a:rPr>
              <a:t>mix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FFAF5F"/>
                </a:solidFill>
                <a:latin typeface="Cascadia Mono" panose="020B0609020000020004" pitchFamily="49" charset="0"/>
              </a:rPr>
              <a:t>texture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(texture1,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TexCoord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), </a:t>
            </a:r>
            <a:r>
              <a:rPr lang="en-US" sz="1600" dirty="0">
                <a:solidFill>
                  <a:srgbClr val="FFAF5F"/>
                </a:solidFill>
                <a:latin typeface="Cascadia Mono" panose="020B0609020000020004" pitchFamily="49" charset="0"/>
              </a:rPr>
              <a:t>texture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(texture2,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TexCoord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), 0.2);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7983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5B76-CD85-5DCC-767B-52A9DD0BD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267F-4CD1-4535-32EF-B7D493B5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B129F-90B5-EC5C-D76F-CF720521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8A766-ECAC-E188-DF5E-8B0D828DD83E}"/>
              </a:ext>
            </a:extLst>
          </p:cNvPr>
          <p:cNvSpPr txBox="1"/>
          <p:nvPr/>
        </p:nvSpPr>
        <p:spPr>
          <a:xfrm>
            <a:off x="962733" y="1879166"/>
            <a:ext cx="8745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//Render container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glBindVertexArray(VAO);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glDrawElements(GL_TRIANGLES, 6, GL_UNSIGNED_INT, 0);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25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EDB42-174F-F0C6-8E7B-FC39059D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0F90-8FBE-4A14-7FC7-0E21B2AC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967A8-187E-A317-C71F-12F3422A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8A9DD-4F23-519E-D19B-97B0B78C3B90}"/>
              </a:ext>
            </a:extLst>
          </p:cNvPr>
          <p:cNvSpPr txBox="1"/>
          <p:nvPr/>
        </p:nvSpPr>
        <p:spPr>
          <a:xfrm>
            <a:off x="838199" y="2101201"/>
            <a:ext cx="45384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//Optional: de-allocate all resources once they've outlived their purpose: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glDeleteVertexArrays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(1, &amp;VAO);</a:t>
            </a:r>
          </a:p>
          <a:p>
            <a:r>
              <a:rPr lang="en-US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glDeleteBuffers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(1, &amp;VBO);</a:t>
            </a:r>
          </a:p>
          <a:p>
            <a:r>
              <a:rPr lang="en-US" sz="1800" dirty="0" err="1">
                <a:solidFill>
                  <a:srgbClr val="6F008A"/>
                </a:solidFill>
                <a:latin typeface="Cascadia Mono" panose="020B0609020000020004" pitchFamily="49" charset="0"/>
              </a:rPr>
              <a:t>glDeleteBuffers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(1, &amp;EBO);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9455BD-1FBC-86EA-1DA7-7B69D5CF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272" y="-52880"/>
            <a:ext cx="6375728" cy="66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81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F36A-B57C-8E20-3D00-233CF0CC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13018" cy="1325563"/>
          </a:xfrm>
        </p:spPr>
        <p:txBody>
          <a:bodyPr/>
          <a:lstStyle/>
          <a:p>
            <a:r>
              <a:rPr lang="en-US" sz="4400" dirty="0"/>
              <a:t>Update Set Up Vertex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CC75-7218-4338-17B6-2F13F63B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8221"/>
            <a:ext cx="3987338" cy="3778741"/>
          </a:xfrm>
        </p:spPr>
        <p:txBody>
          <a:bodyPr/>
          <a:lstStyle/>
          <a:p>
            <a:r>
              <a:rPr lang="en-US" sz="2400" dirty="0"/>
              <a:t>So far, we've been working with a 2D plane, even in 3D space, so let's take the adventurous route and extend our 2D plane to a 3D cube. </a:t>
            </a:r>
          </a:p>
          <a:p>
            <a:r>
              <a:rPr lang="en-US" sz="2400" dirty="0"/>
              <a:t>To render a cube, we need 36 vertices (6 faces * 2 triangles * 3 vertices each).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EFC15-4991-6B3C-1DFD-354AC331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8DFAB-0C6B-6008-5BA5-0B2607A18D2A}"/>
              </a:ext>
            </a:extLst>
          </p:cNvPr>
          <p:cNvSpPr txBox="1"/>
          <p:nvPr/>
        </p:nvSpPr>
        <p:spPr>
          <a:xfrm>
            <a:off x="6020671" y="365125"/>
            <a:ext cx="609512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8000"/>
                </a:solidFill>
                <a:latin typeface="Cascadia Mono" panose="020B0609020000020004" pitchFamily="49" charset="0"/>
              </a:rPr>
              <a:t>//set up vertex data (and buffer(s)) and configure vertex attributes</a:t>
            </a:r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vertices[] = {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-0.5f,  0.0f,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-0.5f, -0.5f,  1.0f,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-0.5f,  1.0f,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-0.5f,  1.0f,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 0.5f, -0.5f,  0.0f,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-0.5f,  0.0f, 0.0f,</a:t>
            </a:r>
          </a:p>
          <a:p>
            <a:pPr lvl="1"/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 0.5f,  0.0f,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-0.5f,  0.5f,  1.0f,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 0.5f,  1.0f,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 0.5f,  1.0f,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 0.5f,  0.5f,  0.0f,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 0.5f,  0.0f, 0.0f,</a:t>
            </a:r>
          </a:p>
          <a:p>
            <a:pPr lvl="1"/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 0.5f,  0.5f,  1.0f,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 0.5f, -0.5f,  1.0f,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-0.5f,  0.0f,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-0.5f,  0.0f,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 0.5f,  0.0f,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 0.5f,  0.5f,  1.0f, 0.0f,</a:t>
            </a:r>
          </a:p>
          <a:p>
            <a:pPr lvl="1"/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 0.5f,  1.0f,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-0.5f,  1.0f,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-0.5f, -0.5f,  0.0f,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-0.5f, -0.5f,  0.0f,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-0.5f,  0.5f,  0.0f,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 0.5f,  1.0f, 0.0f,</a:t>
            </a:r>
          </a:p>
          <a:p>
            <a:pPr lvl="1"/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-0.5f,  0.0f,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-0.5f, -0.5f,  1.0f,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-0.5f,  0.5f,  1.0f,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-0.5f,  0.5f,  1.0f,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 0.5f,  0.0f,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-0.5f, -0.5f,  0.0f, 1.0f,</a:t>
            </a:r>
          </a:p>
          <a:p>
            <a:pPr lvl="1"/>
            <a:endParaRPr lang="en-US" sz="9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 0.5f, -0.5f,  0.0f,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-0.5f,  1.0f, 1.0f,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 0.5f,  1.0f,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 0.5f,  0.5f,  0.5f,  1.0f,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 0.5f,  0.5f,  0.0f, 0.0f,</a:t>
            </a:r>
          </a:p>
          <a:p>
            <a:pPr lvl="1"/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-0.5f,  0.5f, -0.5f,  0.0f, 1.0f</a:t>
            </a:r>
          </a:p>
          <a:p>
            <a:r>
              <a:rPr lang="en-US" sz="9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67819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FE940-F490-2709-4573-16147123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CEA6-08C7-7A33-D2FF-0BAA58CC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Bind EBO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77E54-5E91-CF37-09E2-6FF16AC8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7A712-6C9A-7714-E6BC-82946350BD7B}"/>
              </a:ext>
            </a:extLst>
          </p:cNvPr>
          <p:cNvSpPr txBox="1"/>
          <p:nvPr/>
        </p:nvSpPr>
        <p:spPr>
          <a:xfrm>
            <a:off x="978408" y="1774663"/>
            <a:ext cx="100570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//glBindBuffer(GL_ELEMENT_ARRAY_BUFFER, EBO);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//glBufferData(GL_ELEMENT_ARRAY_BUFFER, sizeof(indices), indices, GL_STATIC_DRAW);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8038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8DE2F-81D9-C29C-A2BC-4235C101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CFEB-E37B-8425-D7F0-400AF515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Render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F0DBF-4FD2-B774-D0F6-92173EA3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62E1E-73CC-5F52-A163-0938CFB252BD}"/>
              </a:ext>
            </a:extLst>
          </p:cNvPr>
          <p:cNvSpPr txBox="1"/>
          <p:nvPr/>
        </p:nvSpPr>
        <p:spPr>
          <a:xfrm>
            <a:off x="999310" y="1992193"/>
            <a:ext cx="88762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////Render container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//glBindVertexArray(VAO);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//glDrawElements(GL_TRIANGLES, 6, GL_UNSIGNED_INT, 0);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//Render container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glBindVertexArray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(VAO);</a:t>
            </a: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glDrawArrays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GL_TRIANGLES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0, 36);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55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52C92-A766-7832-7F59-B4B65E95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B15A-578C-C625-2B17-E2EADE50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Result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7A5152-3017-86C3-1705-E06118089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552" y="1847850"/>
            <a:ext cx="417262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3DC8E-AEA1-6021-8DA9-1424491E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82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30A8B-2406-5808-4AED-885E2C053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B51B-D613-DE1D-93B9-CCB2A127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Add Model View and Project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36031-BA4B-383D-2061-D1290EEE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53944-F70C-B4A2-A4AC-1183B159C8D5}"/>
              </a:ext>
            </a:extLst>
          </p:cNvPr>
          <p:cNvSpPr txBox="1"/>
          <p:nvPr/>
        </p:nvSpPr>
        <p:spPr>
          <a:xfrm>
            <a:off x="1000179" y="2051396"/>
            <a:ext cx="108931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 Add model view and project matrices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model </a:t>
            </a:r>
            <a:r>
              <a:rPr lang="en-US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glm::rotate(model,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)glfwGetTime(), glm::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(0.5f, 1.0f, 0.0f));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view </a:t>
            </a:r>
            <a:r>
              <a:rPr lang="en-US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glm::translate(view, glm::</a:t>
            </a:r>
            <a:r>
              <a:rPr lang="en-US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(0.0f, 0.0f, -3.0f));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projection </a:t>
            </a:r>
            <a:r>
              <a:rPr lang="en-US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glm::perspective(glm::radians(45.0f),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)SCR_WIDTH / (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)SCR_HEIGHT, 0.1f, 100.f);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9150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03F8-B932-9B30-FCC6-B5CBCEC5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8938-C085-B4D7-F0CF-4D3BECA2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75" y="299422"/>
            <a:ext cx="2699989" cy="1325563"/>
          </a:xfrm>
        </p:spPr>
        <p:txBody>
          <a:bodyPr/>
          <a:lstStyle/>
          <a:p>
            <a:r>
              <a:rPr lang="en-US" dirty="0"/>
              <a:t>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8839A-524A-EA69-E05E-CD58BC2DC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675" y="2655593"/>
            <a:ext cx="10216388" cy="3521370"/>
          </a:xfrm>
        </p:spPr>
        <p:txBody>
          <a:bodyPr/>
          <a:lstStyle/>
          <a:p>
            <a:r>
              <a:rPr lang="en-US" dirty="0"/>
              <a:t>It does resemble a cube slightly, but something's off. Some sides of the cubes are being drawn over other sides of the cube. </a:t>
            </a:r>
          </a:p>
          <a:p>
            <a:r>
              <a:rPr lang="en-US" dirty="0"/>
              <a:t>This happens because when OpenGL draws the cube triangle-by-triangle, it will overwrite its pixels even though something else might've been drawn there before. </a:t>
            </a:r>
          </a:p>
          <a:p>
            <a:r>
              <a:rPr lang="en-US" dirty="0"/>
              <a:t>Because of this, some triangles are drawn on top of each other while they're not supposed to overlap.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4010C-3D25-41AA-4978-055A1592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B399F-16D9-2C9A-34BF-9988AB63C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315" y="110550"/>
            <a:ext cx="1856678" cy="1941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0CCC4-0ECA-8EF0-34E5-C5503C14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95" y="110550"/>
            <a:ext cx="1856678" cy="1941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8752D-57CB-6BF0-FBB8-5DC8906EF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75" y="110550"/>
            <a:ext cx="1856678" cy="19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32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D328F-B548-F39E-5AED-571DBD20C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0F1C-9381-0565-C081-2D1E1DE0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311"/>
          </a:xfrm>
        </p:spPr>
        <p:txBody>
          <a:bodyPr/>
          <a:lstStyle/>
          <a:p>
            <a:r>
              <a:rPr lang="en-US" dirty="0"/>
              <a:t>Z-buffer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A993-407A-7AA6-2BDC-59D2243FC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43297"/>
            <a:ext cx="10266011" cy="2773949"/>
          </a:xfrm>
        </p:spPr>
        <p:txBody>
          <a:bodyPr>
            <a:normAutofit/>
          </a:bodyPr>
          <a:lstStyle/>
          <a:p>
            <a:r>
              <a:rPr lang="en-US" sz="3200" dirty="0"/>
              <a:t>OpenGL stores all its depth information in a z-buffer, also known as a </a:t>
            </a:r>
            <a:r>
              <a:rPr lang="en-US" sz="3200" dirty="0">
                <a:solidFill>
                  <a:srgbClr val="FF0000"/>
                </a:solidFill>
              </a:rPr>
              <a:t>depth buffer</a:t>
            </a:r>
            <a:r>
              <a:rPr lang="en-US" sz="3200" dirty="0"/>
              <a:t>. </a:t>
            </a:r>
          </a:p>
          <a:p>
            <a:r>
              <a:rPr lang="en-US" sz="3200" dirty="0"/>
              <a:t>GLFW automatically creates such a buffer for you (just like it has a color-buffer that stores the colors of the output image).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881F9-EB73-3EC0-7496-089F1A1B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7AE8-7889-4C19-BA5B-5FD8676E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8483" cy="828523"/>
          </a:xfrm>
        </p:spPr>
        <p:txBody>
          <a:bodyPr/>
          <a:lstStyle/>
          <a:p>
            <a:r>
              <a:rPr lang="en-US" dirty="0"/>
              <a:t>Right-Handed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E522-7096-40BF-B7B4-F0233BEB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724" y="1653585"/>
            <a:ext cx="5743739" cy="4462492"/>
          </a:xfrm>
        </p:spPr>
        <p:txBody>
          <a:bodyPr>
            <a:normAutofit/>
          </a:bodyPr>
          <a:lstStyle/>
          <a:p>
            <a:r>
              <a:rPr lang="en-US" dirty="0"/>
              <a:t>By convention, OpenGL is a right-handed system.</a:t>
            </a:r>
          </a:p>
          <a:p>
            <a:r>
              <a:rPr lang="en-US" dirty="0"/>
              <a:t>What this says is that the positive x-axis is to your right, the positive y-axis is up, and the positive z-axis is backward. </a:t>
            </a:r>
          </a:p>
          <a:p>
            <a:r>
              <a:rPr lang="en-US" dirty="0"/>
              <a:t>Think of your screen being the center of the three axes and the positive z-axis going through your screen towards you.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7A0AE-C42E-495B-BB4F-EE2496AE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53F61-889B-4DBE-BEE2-53482D9E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66" y="2877296"/>
            <a:ext cx="4297433" cy="355904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428535B-E923-4774-ACD8-6ACC13529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39" y="223138"/>
            <a:ext cx="3787985" cy="25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29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BEB79-C94C-438A-1742-5DDC7A992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AA3D-F609-05FC-5021-D5C8BD8E5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425"/>
          </a:xfrm>
        </p:spPr>
        <p:txBody>
          <a:bodyPr/>
          <a:lstStyle/>
          <a:p>
            <a:r>
              <a:rPr lang="en-US" dirty="0"/>
              <a:t>Depth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0F4F3-E239-E35E-AFC2-9D62F6EFD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346" y="1513855"/>
            <a:ext cx="10112356" cy="4297983"/>
          </a:xfrm>
        </p:spPr>
        <p:txBody>
          <a:bodyPr/>
          <a:lstStyle/>
          <a:p>
            <a:r>
              <a:rPr lang="en-US" dirty="0"/>
              <a:t>The depth is stored within each fragment (as the fragment's z value)</a:t>
            </a:r>
          </a:p>
          <a:p>
            <a:r>
              <a:rPr lang="en-US" dirty="0"/>
              <a:t>Whenever the fragment wants to output its color, OpenGL compares its depth values with the z-buffer</a:t>
            </a:r>
          </a:p>
          <a:p>
            <a:r>
              <a:rPr lang="en-US" dirty="0"/>
              <a:t>If the current fragment is behind the other fragment, it is discarded, otherwise overwritten.</a:t>
            </a:r>
          </a:p>
          <a:p>
            <a:r>
              <a:rPr lang="en-US" dirty="0"/>
              <a:t>This process is called </a:t>
            </a:r>
            <a:r>
              <a:rPr lang="en-US" b="1" dirty="0"/>
              <a:t>depth testing </a:t>
            </a:r>
            <a:r>
              <a:rPr lang="en-US" dirty="0"/>
              <a:t>and is done automatically by OpenGL.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241A9-B2E5-0236-505A-088786C6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20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8C783-0F90-1C14-43D0-99067B842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6B14-4F4E-EA2D-8F85-1B80D70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Depth Test Inside init(void)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A43C3-7DF7-3AC9-37B0-6CBE4BBA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7096"/>
          </a:xfrm>
        </p:spPr>
        <p:txBody>
          <a:bodyPr>
            <a:normAutofit/>
          </a:bodyPr>
          <a:lstStyle/>
          <a:p>
            <a:r>
              <a:rPr lang="en-US" dirty="0"/>
              <a:t>If we want to make sure OpenGL actually performs the depth testing, we first need to tell OpenGL we want to enable depth testing</a:t>
            </a:r>
          </a:p>
          <a:p>
            <a:r>
              <a:rPr lang="en-US" dirty="0"/>
              <a:t>Depth testing is disabled by default. We can enable depth testing using glEnable. </a:t>
            </a:r>
          </a:p>
          <a:p>
            <a:r>
              <a:rPr lang="en-US" dirty="0"/>
              <a:t>The glEnable and glDisable functions allow us to enable/disable certain functionality in OpenGL.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4B9C4-A17E-F810-22B5-0798E9B4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52A05-28F8-11C2-0238-D36E61A20753}"/>
              </a:ext>
            </a:extLst>
          </p:cNvPr>
          <p:cNvSpPr txBox="1"/>
          <p:nvPr/>
        </p:nvSpPr>
        <p:spPr>
          <a:xfrm>
            <a:off x="1229216" y="4739965"/>
            <a:ext cx="6095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//configure global OpenGL state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//Enable depth test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glEnable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GL_DEPTH_TEST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86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2D460-6205-1A6C-C951-0676530E8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F4D7-4837-EC38-F4EC-B85B024E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866"/>
          </a:xfrm>
        </p:spPr>
        <p:txBody>
          <a:bodyPr/>
          <a:lstStyle/>
          <a:p>
            <a:r>
              <a:rPr lang="en-US" dirty="0"/>
              <a:t>Clear Depth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79E4A-57B8-BE06-F76F-CAE64B474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325" y="1633653"/>
            <a:ext cx="6322974" cy="3912739"/>
          </a:xfrm>
        </p:spPr>
        <p:txBody>
          <a:bodyPr/>
          <a:lstStyle/>
          <a:p>
            <a:r>
              <a:rPr lang="en-US" dirty="0"/>
              <a:t>Since we're using a depth buffer, we also want to clear the depth buffer before each render iteration (otherwise, the depth information of the previous frame stays in the buffer). </a:t>
            </a:r>
          </a:p>
          <a:p>
            <a:r>
              <a:rPr lang="en-US" dirty="0"/>
              <a:t>Just like clearing the color buffer, we can clear the depth buffer by specifying the DEPTH_BUFFER_BIT bit in the glClear function: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F5B8B-2230-8ACD-DC6A-F047E9F8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8177A-C803-AAA7-F1C0-F9381DA1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88" y="5729132"/>
            <a:ext cx="9663826" cy="444478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65EC431-98E9-8345-D575-0F2221A5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388" y="1550921"/>
            <a:ext cx="3591287" cy="375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0E06A-B323-84F6-A7B6-B320340FA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06FF-2718-62BF-0122-A975B4E9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438"/>
          </a:xfrm>
        </p:spPr>
        <p:txBody>
          <a:bodyPr/>
          <a:lstStyle/>
          <a:p>
            <a:r>
              <a:rPr lang="en-US" dirty="0"/>
              <a:t>Update Clear Buffers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C9B3E-4D0B-3254-8EA1-E770130B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06C9A-B310-8315-2610-AC16F49D9D9F}"/>
              </a:ext>
            </a:extLst>
          </p:cNvPr>
          <p:cNvSpPr txBox="1"/>
          <p:nvPr/>
        </p:nvSpPr>
        <p:spPr>
          <a:xfrm>
            <a:off x="838200" y="1910318"/>
            <a:ext cx="89275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//Clear Buffers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////Render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//glClearColor(0.2f, 0.3f, 0.3f, 1.0f);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//glClear(GL_COLOR_BUFFER_BIT);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//Render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glClearColor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(0.2f, 0.3f, 0.3f, 1.0f);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also clear the depth buffer now!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glClear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GL_COLOR_BUFFER_BIT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| </a:t>
            </a:r>
            <a:r>
              <a:rPr lang="en-US" sz="1800" dirty="0">
                <a:solidFill>
                  <a:srgbClr val="6F008A"/>
                </a:solidFill>
                <a:latin typeface="Cascadia Mono" panose="020B0609020000020004" pitchFamily="49" charset="0"/>
              </a:rPr>
              <a:t>GL_DEPTH_BUFFER_BIT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45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7AE8-7889-4C19-BA5B-5FD8676E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3016"/>
          </a:xfrm>
        </p:spPr>
        <p:txBody>
          <a:bodyPr/>
          <a:lstStyle/>
          <a:p>
            <a:r>
              <a:rPr lang="en-US" dirty="0"/>
              <a:t>More Cubes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E522-7096-40BF-B7B4-F0233BEB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3826"/>
          </a:xfrm>
        </p:spPr>
        <p:txBody>
          <a:bodyPr/>
          <a:lstStyle/>
          <a:p>
            <a:r>
              <a:rPr lang="en-US" dirty="0"/>
              <a:t>We wanted to display 10 of our cubes on screen.</a:t>
            </a:r>
          </a:p>
          <a:p>
            <a:r>
              <a:rPr lang="en-US" dirty="0"/>
              <a:t>Each cube will look the same but will only differ in where it's located in the world with each a different rotation. </a:t>
            </a:r>
          </a:p>
          <a:p>
            <a:r>
              <a:rPr lang="en-US" dirty="0"/>
              <a:t>The graphical layout of the cube is already defined so we don't have to change our buffers or attribute arrays when rendering more objects. </a:t>
            </a:r>
          </a:p>
          <a:p>
            <a:r>
              <a:rPr lang="en-US" dirty="0"/>
              <a:t>The only thing we have to change for each object is its model matrix where we transform the cubes into the world.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7A0AE-C42E-495B-BB4F-EE2496AE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26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81533-0DDF-543B-95BE-8D19EA5EE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AA4A-FDC0-F512-F202-8CCFCF76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146"/>
          </a:xfrm>
        </p:spPr>
        <p:txBody>
          <a:bodyPr/>
          <a:lstStyle/>
          <a:p>
            <a:r>
              <a:rPr lang="en-US" dirty="0"/>
              <a:t>More Cubes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19B2-49EA-EF42-9D0F-9341224E3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954" y="1683263"/>
            <a:ext cx="10953822" cy="4351338"/>
          </a:xfrm>
        </p:spPr>
        <p:txBody>
          <a:bodyPr/>
          <a:lstStyle/>
          <a:p>
            <a:r>
              <a:rPr lang="en-US" dirty="0"/>
              <a:t>Define a translation vector for each cube that specifies its position in world space. </a:t>
            </a:r>
          </a:p>
          <a:p>
            <a:r>
              <a:rPr lang="en-US" dirty="0"/>
              <a:t>We'll define 10 cube positions in a glm::vec3 array: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DEC3C-9946-577C-95A2-41B49C81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04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0BE3-AE29-BC59-1F5F-128954F4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 Cube Positions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805F-3511-039A-FA51-182FC9B6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09F3C-1FAA-78BA-E465-B55A4E930951}"/>
              </a:ext>
            </a:extLst>
          </p:cNvPr>
          <p:cNvSpPr txBox="1"/>
          <p:nvPr/>
        </p:nvSpPr>
        <p:spPr>
          <a:xfrm>
            <a:off x="732826" y="1947159"/>
            <a:ext cx="6095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//Ten cube positions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glm::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[10];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7FA86-FA11-0E6C-4658-7FC9FABDE1B7}"/>
              </a:ext>
            </a:extLst>
          </p:cNvPr>
          <p:cNvSpPr txBox="1"/>
          <p:nvPr/>
        </p:nvSpPr>
        <p:spPr>
          <a:xfrm>
            <a:off x="732826" y="3051645"/>
            <a:ext cx="83058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//World space positions of our cubes</a:t>
            </a:r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[0]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(0.0f, 0.0f, 0.0f);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[1]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(2.0f, 5.0f, -15.0f);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[2]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(-1.5f, -2.2f, -2.5f);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[3]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(-3.8f, -2.0f, -12.3f);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[4]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(2.4f, -0.4f, -3.5f);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[5]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(-1.7f, 3.0f, -7.5f);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[6]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(1.3f, -2.0f, -2.5f);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[7]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(1.5f, 2.0f, -2.5f);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[8]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(1.5f, 0.2f, -1.5f);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[9] </a:t>
            </a:r>
            <a:r>
              <a:rPr lang="fr-FR" sz="16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glm::</a:t>
            </a:r>
            <a:r>
              <a:rPr lang="fr-FR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fr-FR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(-1.3f, 1.0f, -1.5f);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216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CBC0-7DB0-D3A7-9FEC-DA1CD7F7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6836"/>
          </a:xfrm>
        </p:spPr>
        <p:txBody>
          <a:bodyPr/>
          <a:lstStyle/>
          <a:p>
            <a:r>
              <a:rPr lang="en-US" dirty="0"/>
              <a:t>Update Render Boxes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68466-0399-0371-4A77-45145FFD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880C1-35D2-7C7C-EA57-19A16E1A2E35}"/>
              </a:ext>
            </a:extLst>
          </p:cNvPr>
          <p:cNvSpPr txBox="1"/>
          <p:nvPr/>
        </p:nvSpPr>
        <p:spPr>
          <a:xfrm>
            <a:off x="1051561" y="1593765"/>
            <a:ext cx="985331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//Render boxes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glBindVertexArray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(VAO);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 i &lt; 10; i++)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lvl="1"/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//Calculate the model matrix for each object and pass it to the shader before drawing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sv-S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glm::</a:t>
            </a:r>
            <a:r>
              <a:rPr lang="sv-SE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mat4</a:t>
            </a:r>
            <a:r>
              <a:rPr lang="sv-S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model = glm::</a:t>
            </a:r>
            <a:r>
              <a:rPr lang="sv-SE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mat4</a:t>
            </a:r>
            <a:r>
              <a:rPr lang="sv-S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(1.0f);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model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glm::translate(model,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cubePositions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[i]);</a:t>
            </a:r>
          </a:p>
          <a:p>
            <a:pPr lvl="1"/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angle = 20.0f * i;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model </a:t>
            </a:r>
            <a:r>
              <a:rPr lang="en-US" sz="1400" dirty="0">
                <a:solidFill>
                  <a:srgbClr val="008080"/>
                </a:solidFill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glm::rotate(model, glm::radians(angle), glm::</a:t>
            </a:r>
            <a:r>
              <a:rPr lang="en-US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vec3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(1.0f, 0.3f, 0.5f));</a:t>
            </a:r>
          </a:p>
          <a:p>
            <a:pPr lvl="1"/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modelLoc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glGetUniformLocation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shaderProgram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"model"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pPr lvl="1"/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glUniformMatrix4fv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modelLoc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1, 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GL_FALSE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glm::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value_ptr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(model));</a:t>
            </a:r>
          </a:p>
          <a:p>
            <a:pPr lvl="1"/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lvl="1"/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glDrawArrays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6F008A"/>
                </a:solidFill>
                <a:latin typeface="Cascadia Mono" panose="020B0609020000020004" pitchFamily="49" charset="0"/>
              </a:rPr>
              <a:t>GL_TRIANGLES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0, 36);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6255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56AA-0B8F-4322-80A7-CE756FAA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802"/>
          </a:xfrm>
        </p:spPr>
        <p:txBody>
          <a:bodyPr/>
          <a:lstStyle/>
          <a:p>
            <a:r>
              <a:rPr lang="en-US" dirty="0"/>
              <a:t>More Cubes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91AF4-A286-4070-87D5-ACB99CD19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651"/>
            <a:ext cx="10515600" cy="248902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Now, within the game loop we want to call the glDrawArrays function 10 times, but this time send a different model matrix to the vertex shader each time before we render. </a:t>
            </a:r>
          </a:p>
          <a:p>
            <a:r>
              <a:rPr lang="en-US" sz="2800" dirty="0"/>
              <a:t>Create a small loop within the game loop that renders our object 10 times with a different model matrix. Also add a small rotation to each container.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9AB5D-781E-4FA2-BB78-7CCF6C04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0B951B-FA14-4B1A-9C05-DFCE77A09D62}"/>
              </a:ext>
            </a:extLst>
          </p:cNvPr>
          <p:cNvGrpSpPr/>
          <p:nvPr/>
        </p:nvGrpSpPr>
        <p:grpSpPr>
          <a:xfrm>
            <a:off x="5069595" y="329019"/>
            <a:ext cx="5366636" cy="675210"/>
            <a:chOff x="5069595" y="329019"/>
            <a:chExt cx="5366636" cy="6752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6351CC-25FA-4ED0-99A0-FEC53082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9595" y="446221"/>
              <a:ext cx="5366636" cy="440806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1D0B09D-4DFC-4031-81EC-85DF29D405AB}"/>
                </a:ext>
              </a:extLst>
            </p:cNvPr>
            <p:cNvSpPr/>
            <p:nvPr/>
          </p:nvSpPr>
          <p:spPr>
            <a:xfrm>
              <a:off x="8524934" y="329019"/>
              <a:ext cx="1096144" cy="67521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4CD8623-B537-4A99-BBC0-A14DE445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46" y="3826111"/>
            <a:ext cx="2633849" cy="27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9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7AE8-7889-4C19-BA5B-5FD8676E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637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E522-7096-40BF-B7B4-F0233BEB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296" y="1239752"/>
            <a:ext cx="10698229" cy="1079268"/>
          </a:xfrm>
        </p:spPr>
        <p:txBody>
          <a:bodyPr>
            <a:normAutofit/>
          </a:bodyPr>
          <a:lstStyle/>
          <a:p>
            <a:r>
              <a:rPr lang="en-US" dirty="0"/>
              <a:t>Try to make the first, fourth, seventh, and tenth containers rotate over time while leaving the other containers static.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7A0AE-C42E-495B-BB4F-EE2496AE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5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AFCCC-95CC-4B24-8CD5-698CCC0E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98356" cy="1325563"/>
          </a:xfrm>
        </p:spPr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74AD-D4B9-448F-84CC-38D08F6EE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0317"/>
            <a:ext cx="10515600" cy="3135132"/>
          </a:xfrm>
        </p:spPr>
        <p:txBody>
          <a:bodyPr/>
          <a:lstStyle/>
          <a:p>
            <a:r>
              <a:rPr lang="en-US" sz="2800" dirty="0"/>
              <a:t>Note that the order of matrix multiplication is reversed (remember that we need to read matrix multiplication from right to left). </a:t>
            </a:r>
          </a:p>
          <a:p>
            <a:r>
              <a:rPr lang="en-US" sz="2800" dirty="0"/>
              <a:t>The resulting vertex should then be assigned to gl_Position in the vertex shader, and OpenGL will then automatically perform perspective division and clipping. </a:t>
            </a:r>
          </a:p>
          <a:p>
            <a:r>
              <a:rPr lang="en-US" sz="2800" dirty="0"/>
              <a:t>The vertex shader output requires the coordinates to be in clip space, which we did with the transformation matrices. 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16FB9-B506-40A5-8838-B1C17C7F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6AD3E-06DE-4418-B77C-D95D57C5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8" y="5708450"/>
            <a:ext cx="7362510" cy="60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12275-2F7D-4898-9A79-013C57346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36" y="177966"/>
            <a:ext cx="5556978" cy="21129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9D3992A-FB38-4472-A7BF-AEE62F62F111}"/>
              </a:ext>
            </a:extLst>
          </p:cNvPr>
          <p:cNvSpPr/>
          <p:nvPr/>
        </p:nvSpPr>
        <p:spPr>
          <a:xfrm>
            <a:off x="7382693" y="1445519"/>
            <a:ext cx="980105" cy="54206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1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7AE8-7889-4C19-BA5B-5FD8676E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865"/>
          </a:xfrm>
        </p:spPr>
        <p:txBody>
          <a:bodyPr>
            <a:normAutofit/>
          </a:bodyPr>
          <a:lstStyle/>
          <a:p>
            <a:r>
              <a:rPr lang="en-US" sz="4000" dirty="0"/>
              <a:t>Viewport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E522-7096-40BF-B7B4-F0233BEB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38" y="1304413"/>
            <a:ext cx="10515600" cy="2415662"/>
          </a:xfrm>
        </p:spPr>
        <p:txBody>
          <a:bodyPr>
            <a:normAutofit/>
          </a:bodyPr>
          <a:lstStyle/>
          <a:p>
            <a:r>
              <a:rPr lang="en-US" sz="2400" dirty="0"/>
              <a:t>OpenGL then performs perspective division on the clip-space coordinates to transform them to </a:t>
            </a:r>
            <a:r>
              <a:rPr lang="en-US" sz="2400" dirty="0">
                <a:solidFill>
                  <a:srgbClr val="FF0000"/>
                </a:solidFill>
              </a:rPr>
              <a:t>normalized-device coordinates</a:t>
            </a:r>
            <a:r>
              <a:rPr lang="en-US" sz="2400" dirty="0"/>
              <a:t>. </a:t>
            </a:r>
          </a:p>
          <a:p>
            <a:r>
              <a:rPr lang="en-US" sz="2400" dirty="0"/>
              <a:t>OpenGL then uses the parameters from </a:t>
            </a:r>
            <a:r>
              <a:rPr lang="en-US" sz="2400" dirty="0">
                <a:solidFill>
                  <a:srgbClr val="FF0000"/>
                </a:solidFill>
              </a:rPr>
              <a:t>glViewPort</a:t>
            </a:r>
            <a:r>
              <a:rPr lang="en-US" sz="2400" dirty="0"/>
              <a:t> to map the normalized device coordinates (coordinates after clipping and perspective division) to screen/window coordinates, where each coordinate corresponds to a point on your screen. This process is called the viewport transform.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7A0AE-C42E-495B-BB4F-EE2496AE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8C0374-3844-4A35-AF7E-DB8C545AFEED}"/>
              </a:ext>
            </a:extLst>
          </p:cNvPr>
          <p:cNvGrpSpPr/>
          <p:nvPr/>
        </p:nvGrpSpPr>
        <p:grpSpPr>
          <a:xfrm>
            <a:off x="969970" y="3652379"/>
            <a:ext cx="7123560" cy="2970126"/>
            <a:chOff x="947252" y="3425199"/>
            <a:chExt cx="7123560" cy="29701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F858D2-736F-4A02-A7B6-36E5BC9060C1}"/>
                </a:ext>
              </a:extLst>
            </p:cNvPr>
            <p:cNvGrpSpPr/>
            <p:nvPr/>
          </p:nvGrpSpPr>
          <p:grpSpPr>
            <a:xfrm>
              <a:off x="947252" y="3425199"/>
              <a:ext cx="7123560" cy="2970126"/>
              <a:chOff x="718648" y="4186176"/>
              <a:chExt cx="6112383" cy="246872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B98CC99-C3EB-4FEC-BA0A-9DB765541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648" y="4330798"/>
                <a:ext cx="6112383" cy="2324100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103B7FB-0186-45A9-BA2B-2EB08E820586}"/>
                  </a:ext>
                </a:extLst>
              </p:cNvPr>
              <p:cNvSpPr/>
              <p:nvPr/>
            </p:nvSpPr>
            <p:spPr>
              <a:xfrm>
                <a:off x="3931534" y="4186176"/>
                <a:ext cx="1130461" cy="1566441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4C325FB-AE96-4E4B-B6D6-38AA51F1EBE6}"/>
                </a:ext>
              </a:extLst>
            </p:cNvPr>
            <p:cNvSpPr/>
            <p:nvPr/>
          </p:nvSpPr>
          <p:spPr>
            <a:xfrm>
              <a:off x="4119325" y="5420695"/>
              <a:ext cx="980105" cy="54206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081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7AE8-7889-4C19-BA5B-5FD8676E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949"/>
          </a:xfrm>
        </p:spPr>
        <p:txBody>
          <a:bodyPr/>
          <a:lstStyle/>
          <a:p>
            <a:r>
              <a:rPr lang="en-US" dirty="0"/>
              <a:t>Going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E522-7096-40BF-B7B4-F0233BEB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06" y="1342415"/>
            <a:ext cx="10858594" cy="2397318"/>
          </a:xfrm>
        </p:spPr>
        <p:txBody>
          <a:bodyPr>
            <a:normAutofit/>
          </a:bodyPr>
          <a:lstStyle/>
          <a:p>
            <a:r>
              <a:rPr lang="en-US" sz="2400" dirty="0"/>
              <a:t>Now that we know how to transform 3D coordinates to 2D coordinates, we can start showing our objects as real 3D objects instead of a 2D plane we've been showing so far.</a:t>
            </a:r>
          </a:p>
          <a:p>
            <a:r>
              <a:rPr lang="en-US" sz="2400" dirty="0"/>
              <a:t>To start drawing in 3D, we'll first create a model matrix. </a:t>
            </a:r>
          </a:p>
          <a:p>
            <a:r>
              <a:rPr lang="en-US" sz="2400" dirty="0"/>
              <a:t>The model matrix consists of translations, scaling and/or rotations we'd like to apply to transform all object's vertices to the global world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7A0AE-C42E-495B-BB4F-EE2496AE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E8D76-6FEA-4681-A073-86399D24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22" y="4243431"/>
            <a:ext cx="5556978" cy="2112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D6BFA-3360-4756-8929-36EC5C805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73" y="3872074"/>
            <a:ext cx="5437603" cy="24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0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3DD8-BFA6-440F-B66F-800CA432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69094" cy="839474"/>
          </a:xfrm>
        </p:spPr>
        <p:txBody>
          <a:bodyPr/>
          <a:lstStyle/>
          <a:p>
            <a:r>
              <a:rPr lang="en-US" dirty="0"/>
              <a:t>Model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BD9D-325D-42AD-ABD0-970487173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42" y="1700954"/>
            <a:ext cx="7870958" cy="784189"/>
          </a:xfrm>
        </p:spPr>
        <p:txBody>
          <a:bodyPr>
            <a:normAutofit/>
          </a:bodyPr>
          <a:lstStyle/>
          <a:p>
            <a:r>
              <a:rPr lang="en-US" sz="2400" dirty="0"/>
              <a:t>Let's transform our plane a bit by rotating it on the x-axis, so it looks like it's laying on the floor. The model matrix: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CC597-0CCF-44B4-9553-95A9C1A45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57097-D2DB-468F-8D4A-7C9E49C6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50" y="2599271"/>
            <a:ext cx="9405650" cy="6619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F6C39B-38CF-4308-8A45-F2CEDCDFEDCA}"/>
              </a:ext>
            </a:extLst>
          </p:cNvPr>
          <p:cNvSpPr txBox="1">
            <a:spLocks/>
          </p:cNvSpPr>
          <p:nvPr/>
        </p:nvSpPr>
        <p:spPr>
          <a:xfrm>
            <a:off x="739642" y="3350907"/>
            <a:ext cx="10515600" cy="1370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By multiplying the vertex coordinates with this model matrix, we're transforming the vertex coordinates to world coordinates. </a:t>
            </a:r>
          </a:p>
          <a:p>
            <a:r>
              <a:rPr lang="en-US" sz="2400" dirty="0"/>
              <a:t>Our plane that is slightly on the floor, thus represents the plane in the global world.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21120-7256-4218-ABF1-037A761D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50" y="5562656"/>
            <a:ext cx="6565715" cy="5392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DD78045-9444-4D02-8141-F4F1BAE70D23}"/>
              </a:ext>
            </a:extLst>
          </p:cNvPr>
          <p:cNvSpPr/>
          <p:nvPr/>
        </p:nvSpPr>
        <p:spPr>
          <a:xfrm>
            <a:off x="5229670" y="5336187"/>
            <a:ext cx="1143753" cy="9660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7941EF-E797-409E-A06A-1B3C4E0A5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321" y="4458370"/>
            <a:ext cx="4304320" cy="1940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E6C468-8EF7-496D-B027-901C679E3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08" y="185142"/>
            <a:ext cx="1399379" cy="1349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C28B7F-0F60-437B-9367-E1925CF72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9098" y="239165"/>
            <a:ext cx="1954701" cy="254809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C8C7D73-8356-4995-8E34-D1164A3DDD96}"/>
              </a:ext>
            </a:extLst>
          </p:cNvPr>
          <p:cNvSpPr/>
          <p:nvPr/>
        </p:nvSpPr>
        <p:spPr>
          <a:xfrm>
            <a:off x="8620807" y="4538176"/>
            <a:ext cx="751310" cy="100068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2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F406-B8E5-4648-B181-5C769946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06014" cy="1325563"/>
          </a:xfrm>
        </p:spPr>
        <p:txBody>
          <a:bodyPr/>
          <a:lstStyle/>
          <a:p>
            <a:r>
              <a:rPr lang="en-US" dirty="0"/>
              <a:t>View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188A-59AA-4B9A-A419-6161C584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42" y="2724328"/>
            <a:ext cx="10999721" cy="2335716"/>
          </a:xfrm>
        </p:spPr>
        <p:txBody>
          <a:bodyPr/>
          <a:lstStyle/>
          <a:p>
            <a:r>
              <a:rPr lang="en-US" dirty="0"/>
              <a:t>Next, we need to create a view matrix. </a:t>
            </a:r>
          </a:p>
          <a:p>
            <a:r>
              <a:rPr lang="en-US" dirty="0"/>
              <a:t>We want to move slightly backwards in the scene, so the object becomes visible (when in world space, we're located at the origin (0,0,0)). </a:t>
            </a:r>
          </a:p>
          <a:p>
            <a:r>
              <a:rPr lang="en-US" dirty="0"/>
              <a:t>To move around the scene, think about the following:</a:t>
            </a:r>
          </a:p>
          <a:p>
            <a:pPr lvl="1"/>
            <a:r>
              <a:rPr lang="en-US" dirty="0"/>
              <a:t>To move a camera backwards, is the same as moving the entire scene forward.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4112D-0A9A-42B1-8D93-ADF093FB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A267-E1DD-44E7-983C-C39AABB85FC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66EC-0963-4F3E-8E60-1C270538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52" y="5544187"/>
            <a:ext cx="7362510" cy="6047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A00444-3028-482F-8BB2-F02800318CA9}"/>
              </a:ext>
            </a:extLst>
          </p:cNvPr>
          <p:cNvSpPr/>
          <p:nvPr/>
        </p:nvSpPr>
        <p:spPr>
          <a:xfrm>
            <a:off x="4413212" y="5159098"/>
            <a:ext cx="1166270" cy="138528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F8898-8FFA-4A6E-983F-24D99ECA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668" y="299799"/>
            <a:ext cx="4304320" cy="19403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E1CF790-8FA0-429C-B3DD-788BE0A14D46}"/>
              </a:ext>
            </a:extLst>
          </p:cNvPr>
          <p:cNvSpPr/>
          <p:nvPr/>
        </p:nvSpPr>
        <p:spPr>
          <a:xfrm>
            <a:off x="5699993" y="383486"/>
            <a:ext cx="792014" cy="88650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08CE0-E3E0-4FAF-8350-656634DE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962" y="233485"/>
            <a:ext cx="1954701" cy="25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7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18363</TotalTime>
  <Words>3719</Words>
  <Application>Microsoft Office PowerPoint</Application>
  <PresentationFormat>Widescreen</PresentationFormat>
  <Paragraphs>427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Cascadia Mono</vt:lpstr>
      <vt:lpstr>Office Theme</vt:lpstr>
      <vt:lpstr>IT 356: Introduction To Computer Graphics (Lecture 17)</vt:lpstr>
      <vt:lpstr>PowerPoint Presentation</vt:lpstr>
      <vt:lpstr>Putting It All Together</vt:lpstr>
      <vt:lpstr>Right-Handed System</vt:lpstr>
      <vt:lpstr>Putting It All Together</vt:lpstr>
      <vt:lpstr>Viewport Transform</vt:lpstr>
      <vt:lpstr>Going 3D</vt:lpstr>
      <vt:lpstr>Model Matrix</vt:lpstr>
      <vt:lpstr>View Matrix</vt:lpstr>
      <vt:lpstr>View Matrix</vt:lpstr>
      <vt:lpstr>View Matrix</vt:lpstr>
      <vt:lpstr>Example 1</vt:lpstr>
      <vt:lpstr>Initialize shaderProgram</vt:lpstr>
      <vt:lpstr>Set up Vertex Data</vt:lpstr>
      <vt:lpstr>Generate VAO, VOB, and EBO</vt:lpstr>
      <vt:lpstr>Bind VAO, VBO, and EBO to Array Buffer</vt:lpstr>
      <vt:lpstr>Arrange Data in Graphics Memory</vt:lpstr>
      <vt:lpstr>Load and Create Texture 1</vt:lpstr>
      <vt:lpstr>Load Image and Create Texture</vt:lpstr>
      <vt:lpstr>Load and Create Texture 2</vt:lpstr>
      <vt:lpstr>Load Image and Create Texture</vt:lpstr>
      <vt:lpstr>Transfer Texture 1 and 2 to Fragment Shader</vt:lpstr>
      <vt:lpstr>Bind Textures to Texture Units</vt:lpstr>
      <vt:lpstr>Activate Shader</vt:lpstr>
      <vt:lpstr>Create Transformations</vt:lpstr>
      <vt:lpstr>Retrieve the Matrix Uniform Locations</vt:lpstr>
      <vt:lpstr>Pass Matrices to Shaders</vt:lpstr>
      <vt:lpstr>Vertex Shader: texture1.vert</vt:lpstr>
      <vt:lpstr>Matrices in Vertex Shader</vt:lpstr>
      <vt:lpstr>Fragment Shader: texture1.frag</vt:lpstr>
      <vt:lpstr>Render Container</vt:lpstr>
      <vt:lpstr>Release Resources</vt:lpstr>
      <vt:lpstr>Update Set Up Vertex Data</vt:lpstr>
      <vt:lpstr>Delete Bind EBO</vt:lpstr>
      <vt:lpstr>Update Render Container</vt:lpstr>
      <vt:lpstr>Running Result</vt:lpstr>
      <vt:lpstr>Update Add Model View and Project Matrices</vt:lpstr>
      <vt:lpstr>Artifacts</vt:lpstr>
      <vt:lpstr>Z-buffer</vt:lpstr>
      <vt:lpstr>Depth Testing </vt:lpstr>
      <vt:lpstr>Enable Depth Test Inside init(void) Function</vt:lpstr>
      <vt:lpstr>Clear Depth Buffer</vt:lpstr>
      <vt:lpstr>Update Clear Buffers</vt:lpstr>
      <vt:lpstr>More Cubes</vt:lpstr>
      <vt:lpstr>More Cubes</vt:lpstr>
      <vt:lpstr>Ten Cube Positions</vt:lpstr>
      <vt:lpstr>Update Render Boxes</vt:lpstr>
      <vt:lpstr>More Cubes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Qi Zhang</cp:lastModifiedBy>
  <cp:revision>465</cp:revision>
  <dcterms:created xsi:type="dcterms:W3CDTF">2018-08-12T04:12:44Z</dcterms:created>
  <dcterms:modified xsi:type="dcterms:W3CDTF">2024-03-04T01:39:42Z</dcterms:modified>
</cp:coreProperties>
</file>